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24"/>
  </p:notesMasterIdLst>
  <p:handoutMasterIdLst>
    <p:handoutMasterId r:id="rId25"/>
  </p:handoutMasterIdLst>
  <p:sldIdLst>
    <p:sldId id="496" r:id="rId5"/>
    <p:sldId id="502" r:id="rId6"/>
    <p:sldId id="513" r:id="rId7"/>
    <p:sldId id="445" r:id="rId8"/>
    <p:sldId id="269" r:id="rId9"/>
    <p:sldId id="282" r:id="rId10"/>
    <p:sldId id="290" r:id="rId11"/>
    <p:sldId id="291" r:id="rId12"/>
    <p:sldId id="511" r:id="rId13"/>
    <p:sldId id="510" r:id="rId14"/>
    <p:sldId id="505" r:id="rId15"/>
    <p:sldId id="507" r:id="rId16"/>
    <p:sldId id="508" r:id="rId17"/>
    <p:sldId id="506" r:id="rId18"/>
    <p:sldId id="509" r:id="rId19"/>
    <p:sldId id="503" r:id="rId20"/>
    <p:sldId id="512" r:id="rId21"/>
    <p:sldId id="514" r:id="rId22"/>
    <p:sldId id="515" r:id="rId23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50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C0CB3F-61CB-4D6B-BC27-32054679C8FE}" v="923" dt="2024-01-18T15:19:13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846BE-51A9-4BA7-9258-ECFAE05E7F40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 phldr="1"/>
      <dgm:spPr/>
      <dgm:t>
        <a:bodyPr rtlCol="0"/>
        <a:lstStyle/>
        <a:p>
          <a:pPr rtl="0"/>
          <a:endParaRPr lang="en-US"/>
        </a:p>
      </dgm:t>
    </dgm:pt>
    <dgm:pt modelId="{D841507B-447A-43E4-A67A-78917CB1FB25}">
      <dgm:prSet/>
      <dgm:spPr>
        <a:solidFill>
          <a:schemeClr val="accent6">
            <a:lumMod val="60000"/>
            <a:lumOff val="40000"/>
          </a:schemeClr>
        </a:solidFill>
      </dgm:spPr>
      <dgm:t>
        <a:bodyPr rtlCol="0"/>
        <a:lstStyle/>
        <a:p>
          <a:pPr rtl="0"/>
          <a:r>
            <a:rPr lang="en-GB" b="0" i="0" u="none" noProof="0" dirty="0"/>
            <a:t>IB English Literature 4</a:t>
          </a:r>
        </a:p>
        <a:p>
          <a:pPr rtl="0"/>
          <a:r>
            <a:rPr lang="en-GB" b="0" i="0" u="none" noProof="0" dirty="0"/>
            <a:t>HL/SL</a:t>
          </a:r>
          <a:endParaRPr lang="en-GB" noProof="0" dirty="0"/>
        </a:p>
      </dgm:t>
    </dgm:pt>
    <dgm:pt modelId="{09ECAFD9-77B4-411E-A0C6-BD2718D2ED19}" type="parTrans" cxnId="{89F99CCE-DD31-45EB-8368-0C474560C17C}">
      <dgm:prSet/>
      <dgm:spPr/>
      <dgm:t>
        <a:bodyPr rtlCol="0"/>
        <a:lstStyle/>
        <a:p>
          <a:pPr rtl="0"/>
          <a:endParaRPr lang="en-GB" noProof="0" dirty="0"/>
        </a:p>
      </dgm:t>
    </dgm:pt>
    <dgm:pt modelId="{8A56963F-9458-4CF1-BA11-F6B59F6693C3}" type="sibTrans" cxnId="{89F99CCE-DD31-45EB-8368-0C474560C17C}">
      <dgm:prSet phldrT="1" phldr="0"/>
      <dgm:spPr/>
      <dgm:t>
        <a:bodyPr rtlCol="0"/>
        <a:lstStyle/>
        <a:p>
          <a:pPr rtl="0"/>
          <a:endParaRPr lang="en-GB" noProof="0" dirty="0"/>
        </a:p>
      </dgm:t>
    </dgm:pt>
    <dgm:pt modelId="{AA8D6E5D-2291-4551-826E-2E8CD77EBBCD}">
      <dgm:prSet/>
      <dgm:spPr>
        <a:solidFill>
          <a:schemeClr val="accent6">
            <a:lumMod val="60000"/>
            <a:lumOff val="40000"/>
          </a:schemeClr>
        </a:solidFill>
      </dgm:spPr>
      <dgm:t>
        <a:bodyPr rtlCol="0"/>
        <a:lstStyle/>
        <a:p>
          <a:pPr rtl="0"/>
          <a:r>
            <a:rPr lang="en-GB" b="0" i="0" u="none" noProof="0" dirty="0"/>
            <a:t>IB Language</a:t>
          </a:r>
        </a:p>
        <a:p>
          <a:pPr rtl="0"/>
          <a:r>
            <a:rPr lang="en-GB" b="0" i="0" u="none" noProof="0" dirty="0"/>
            <a:t>French 5 (SL) or French 6 (HL)</a:t>
          </a:r>
        </a:p>
        <a:p>
          <a:pPr rtl="0"/>
          <a:r>
            <a:rPr lang="en-GB" b="0" i="0" u="none" noProof="0" dirty="0"/>
            <a:t>Spanish 5 (SL) or Spanish 6 (HL)</a:t>
          </a:r>
          <a:endParaRPr lang="en-GB" noProof="0" dirty="0"/>
        </a:p>
      </dgm:t>
    </dgm:pt>
    <dgm:pt modelId="{8108D565-E010-4B90-8EC9-E6472FDB3D6F}" type="parTrans" cxnId="{55EAF420-E592-4A82-A62F-9D8CCEB249F3}">
      <dgm:prSet/>
      <dgm:spPr/>
      <dgm:t>
        <a:bodyPr rtlCol="0"/>
        <a:lstStyle/>
        <a:p>
          <a:pPr rtl="0"/>
          <a:endParaRPr lang="en-GB" noProof="0" dirty="0"/>
        </a:p>
      </dgm:t>
    </dgm:pt>
    <dgm:pt modelId="{6D5F5307-B9A3-4224-A52C-70B5D7E58E7C}" type="sibTrans" cxnId="{55EAF420-E592-4A82-A62F-9D8CCEB249F3}">
      <dgm:prSet phldrT="2" phldr="0"/>
      <dgm:spPr/>
      <dgm:t>
        <a:bodyPr rtlCol="0"/>
        <a:lstStyle/>
        <a:p>
          <a:pPr rtl="0"/>
          <a:endParaRPr lang="en-GB" noProof="0" dirty="0"/>
        </a:p>
      </dgm:t>
    </dgm:pt>
    <dgm:pt modelId="{BA0D1191-41B5-4E4E-98CA-BB121638FA27}">
      <dgm:prSet/>
      <dgm:spPr>
        <a:solidFill>
          <a:schemeClr val="accent6">
            <a:lumMod val="60000"/>
            <a:lumOff val="40000"/>
          </a:schemeClr>
        </a:solidFill>
      </dgm:spPr>
      <dgm:t>
        <a:bodyPr rtlCol="0"/>
        <a:lstStyle/>
        <a:p>
          <a:pPr rtl="0"/>
          <a:r>
            <a:rPr lang="en-GB" b="0" i="0" u="none" noProof="0" dirty="0"/>
            <a:t>IB Individual Societies</a:t>
          </a:r>
        </a:p>
        <a:p>
          <a:pPr rtl="0"/>
          <a:r>
            <a:rPr lang="en-GB" b="0" i="0" u="none" noProof="0" dirty="0"/>
            <a:t>Contemporary History 2 (HL)</a:t>
          </a:r>
        </a:p>
        <a:p>
          <a:pPr rtl="0"/>
          <a:r>
            <a:rPr lang="en-GB" b="0" i="0" u="none" noProof="0" dirty="0"/>
            <a:t>OR </a:t>
          </a:r>
        </a:p>
        <a:p>
          <a:pPr rtl="0"/>
          <a:r>
            <a:rPr lang="en-GB" b="0" i="0" u="none" noProof="0" dirty="0"/>
            <a:t>Elective – on next slide</a:t>
          </a:r>
        </a:p>
      </dgm:t>
    </dgm:pt>
    <dgm:pt modelId="{BF60A160-E127-4E75-A05F-AE196FFF76E3}" type="parTrans" cxnId="{11BC0A66-4F6B-4022-AC12-122A0951BEB5}">
      <dgm:prSet/>
      <dgm:spPr/>
      <dgm:t>
        <a:bodyPr rtlCol="0"/>
        <a:lstStyle/>
        <a:p>
          <a:pPr rtl="0"/>
          <a:endParaRPr lang="en-GB" noProof="0" dirty="0"/>
        </a:p>
      </dgm:t>
    </dgm:pt>
    <dgm:pt modelId="{43A04663-B22C-4CA5-9BCF-3B42D70D691D}" type="sibTrans" cxnId="{11BC0A66-4F6B-4022-AC12-122A0951BEB5}">
      <dgm:prSet phldrT="3" phldr="0"/>
      <dgm:spPr/>
      <dgm:t>
        <a:bodyPr rtlCol="0"/>
        <a:lstStyle/>
        <a:p>
          <a:pPr rtl="0"/>
          <a:endParaRPr lang="en-GB" noProof="0" dirty="0"/>
        </a:p>
      </dgm:t>
    </dgm:pt>
    <dgm:pt modelId="{55AD6682-19A1-4F15-920E-E13D92EB312E}">
      <dgm:prSet/>
      <dgm:spPr>
        <a:solidFill>
          <a:schemeClr val="accent6">
            <a:lumMod val="60000"/>
            <a:lumOff val="40000"/>
          </a:schemeClr>
        </a:solidFill>
      </dgm:spPr>
      <dgm:t>
        <a:bodyPr rtlCol="0"/>
        <a:lstStyle/>
        <a:p>
          <a:pPr rtl="0"/>
          <a:r>
            <a:rPr lang="en-GB" b="0" i="0" u="none" noProof="0" dirty="0"/>
            <a:t>IB Experiential Sciences</a:t>
          </a:r>
        </a:p>
        <a:p>
          <a:pPr rtl="0"/>
          <a:r>
            <a:rPr lang="en-GB" b="0" i="0" u="none" noProof="0" dirty="0"/>
            <a:t>Biology 2/3 (SL/HL)</a:t>
          </a:r>
        </a:p>
        <a:p>
          <a:pPr rtl="0"/>
          <a:r>
            <a:rPr lang="en-GB" b="0" i="0" u="none" noProof="0" dirty="0"/>
            <a:t>Chemistry 2/3 (SL/HL)</a:t>
          </a:r>
        </a:p>
        <a:p>
          <a:pPr rtl="0"/>
          <a:r>
            <a:rPr lang="en-GB" b="0" i="0" u="none" noProof="0" dirty="0"/>
            <a:t>Physics 2/3 (SL/HL)</a:t>
          </a:r>
          <a:endParaRPr lang="en-GB" noProof="0" dirty="0"/>
        </a:p>
      </dgm:t>
    </dgm:pt>
    <dgm:pt modelId="{0A1EE536-D200-411C-8FD0-7F23E7109629}" type="parTrans" cxnId="{522DD16F-B30D-40BA-AA70-7667AAFFD0AE}">
      <dgm:prSet/>
      <dgm:spPr/>
      <dgm:t>
        <a:bodyPr rtlCol="0"/>
        <a:lstStyle/>
        <a:p>
          <a:pPr rtl="0"/>
          <a:endParaRPr lang="en-GB" noProof="0" dirty="0"/>
        </a:p>
      </dgm:t>
    </dgm:pt>
    <dgm:pt modelId="{6DA0DC7B-EEAC-48D5-8C2F-256705FA5618}" type="sibTrans" cxnId="{522DD16F-B30D-40BA-AA70-7667AAFFD0AE}">
      <dgm:prSet phldrT="4" phldr="0"/>
      <dgm:spPr/>
      <dgm:t>
        <a:bodyPr rtlCol="0"/>
        <a:lstStyle/>
        <a:p>
          <a:pPr rtl="0"/>
          <a:endParaRPr lang="en-GB" noProof="0" dirty="0"/>
        </a:p>
      </dgm:t>
    </dgm:pt>
    <dgm:pt modelId="{1F20ABF3-642B-4EA2-9497-67153B1D953A}">
      <dgm:prSet/>
      <dgm:spPr>
        <a:solidFill>
          <a:schemeClr val="accent6">
            <a:lumMod val="60000"/>
            <a:lumOff val="40000"/>
          </a:schemeClr>
        </a:solidFill>
      </dgm:spPr>
      <dgm:t>
        <a:bodyPr rtlCol="0"/>
        <a:lstStyle/>
        <a:p>
          <a:pPr rtl="0"/>
          <a:r>
            <a:rPr lang="en-GB" noProof="0" dirty="0"/>
            <a:t>IB Math</a:t>
          </a:r>
        </a:p>
        <a:p>
          <a:pPr rtl="0"/>
          <a:r>
            <a:rPr lang="en-GB" noProof="0" dirty="0"/>
            <a:t>Applications &amp; Interpretations 2/3 </a:t>
          </a:r>
          <a:r>
            <a:rPr lang="en-GB" b="0" i="0" u="none" noProof="0" dirty="0"/>
            <a:t>(SL/HL)</a:t>
          </a:r>
          <a:endParaRPr lang="en-GB" noProof="0" dirty="0"/>
        </a:p>
        <a:p>
          <a:pPr rtl="0"/>
          <a:r>
            <a:rPr lang="en-GB" noProof="0" dirty="0"/>
            <a:t>Analysis &amp; Approaches 2/3 </a:t>
          </a:r>
          <a:r>
            <a:rPr lang="en-GB" b="0" i="0" u="none" noProof="0" dirty="0"/>
            <a:t>(SL/HL)</a:t>
          </a:r>
          <a:endParaRPr lang="en-GB" noProof="0" dirty="0"/>
        </a:p>
      </dgm:t>
    </dgm:pt>
    <dgm:pt modelId="{FE5BB2D4-8C6C-4733-A4F4-BB908B5819C2}" type="parTrans" cxnId="{EF2C8C7A-25B0-4A45-86CA-AD1B06A26E26}">
      <dgm:prSet/>
      <dgm:spPr/>
      <dgm:t>
        <a:bodyPr rtlCol="0"/>
        <a:lstStyle/>
        <a:p>
          <a:pPr rtl="0"/>
          <a:endParaRPr lang="en-GB" noProof="0" dirty="0"/>
        </a:p>
      </dgm:t>
    </dgm:pt>
    <dgm:pt modelId="{AC6DD392-D3D9-41A4-B130-4C271E107B19}" type="sibTrans" cxnId="{EF2C8C7A-25B0-4A45-86CA-AD1B06A26E26}">
      <dgm:prSet phldrT="5" phldr="0"/>
      <dgm:spPr/>
      <dgm:t>
        <a:bodyPr rtlCol="0"/>
        <a:lstStyle/>
        <a:p>
          <a:pPr rtl="0"/>
          <a:endParaRPr lang="en-GB" noProof="0" dirty="0"/>
        </a:p>
      </dgm:t>
    </dgm:pt>
    <dgm:pt modelId="{670B900E-2A4D-491B-A5E2-6466023937F7}">
      <dgm:prSet/>
      <dgm:spPr>
        <a:solidFill>
          <a:schemeClr val="accent6">
            <a:lumMod val="60000"/>
            <a:lumOff val="40000"/>
          </a:schemeClr>
        </a:solidFill>
      </dgm:spPr>
      <dgm:t>
        <a:bodyPr rtlCol="0"/>
        <a:lstStyle/>
        <a:p>
          <a:pPr rtl="0"/>
          <a:r>
            <a:rPr lang="en-GB" noProof="0" dirty="0"/>
            <a:t>The Arts</a:t>
          </a:r>
        </a:p>
        <a:p>
          <a:pPr rtl="0"/>
          <a:r>
            <a:rPr lang="en-GB" noProof="0" dirty="0"/>
            <a:t>Art, Music, Theatre</a:t>
          </a:r>
        </a:p>
        <a:p>
          <a:pPr rtl="0"/>
          <a:r>
            <a:rPr lang="en-GB" noProof="0" dirty="0"/>
            <a:t>Psych, 2</a:t>
          </a:r>
          <a:r>
            <a:rPr lang="en-GB" baseline="30000" noProof="0" dirty="0"/>
            <a:t>nd</a:t>
          </a:r>
          <a:r>
            <a:rPr lang="en-GB" noProof="0" dirty="0"/>
            <a:t> Science, 2</a:t>
          </a:r>
          <a:r>
            <a:rPr lang="en-GB" baseline="30000" noProof="0" dirty="0"/>
            <a:t>nd</a:t>
          </a:r>
          <a:r>
            <a:rPr lang="en-GB" noProof="0" dirty="0"/>
            <a:t> Language</a:t>
          </a:r>
        </a:p>
        <a:p>
          <a:pPr rtl="0"/>
          <a:r>
            <a:rPr lang="en-GB" b="0" i="0" u="none" noProof="0" dirty="0"/>
            <a:t>(SL/HL)</a:t>
          </a:r>
          <a:endParaRPr lang="en-GB" noProof="0" dirty="0"/>
        </a:p>
      </dgm:t>
    </dgm:pt>
    <dgm:pt modelId="{617773D6-7211-45BE-8E45-964D50A66F63}" type="parTrans" cxnId="{5992D31A-585E-4795-B001-82281D3B03B2}">
      <dgm:prSet/>
      <dgm:spPr/>
      <dgm:t>
        <a:bodyPr/>
        <a:lstStyle/>
        <a:p>
          <a:endParaRPr lang="en-US"/>
        </a:p>
      </dgm:t>
    </dgm:pt>
    <dgm:pt modelId="{44632375-D54E-4E7E-81C9-A17C7DEE4C22}" type="sibTrans" cxnId="{5992D31A-585E-4795-B001-82281D3B03B2}">
      <dgm:prSet/>
      <dgm:spPr/>
      <dgm:t>
        <a:bodyPr/>
        <a:lstStyle/>
        <a:p>
          <a:endParaRPr lang="en-US"/>
        </a:p>
      </dgm:t>
    </dgm:pt>
    <dgm:pt modelId="{15C773F3-C894-4456-9317-B0BEE1D5EDFE}" type="pres">
      <dgm:prSet presAssocID="{98A846BE-51A9-4BA7-9258-ECFAE05E7F40}" presName="diagram" presStyleCnt="0">
        <dgm:presLayoutVars>
          <dgm:dir/>
          <dgm:resizeHandles val="exact"/>
        </dgm:presLayoutVars>
      </dgm:prSet>
      <dgm:spPr/>
    </dgm:pt>
    <dgm:pt modelId="{6CA80319-A7D3-45C1-9CF9-8C9E264DCA6E}" type="pres">
      <dgm:prSet presAssocID="{D841507B-447A-43E4-A67A-78917CB1FB25}" presName="node" presStyleLbl="node1" presStyleIdx="0" presStyleCnt="6">
        <dgm:presLayoutVars>
          <dgm:bulletEnabled val="1"/>
        </dgm:presLayoutVars>
      </dgm:prSet>
      <dgm:spPr/>
    </dgm:pt>
    <dgm:pt modelId="{D635690E-2692-4B34-A317-C108E46C2321}" type="pres">
      <dgm:prSet presAssocID="{8A56963F-9458-4CF1-BA11-F6B59F6693C3}" presName="sibTrans" presStyleCnt="0"/>
      <dgm:spPr/>
    </dgm:pt>
    <dgm:pt modelId="{1469896C-D59D-4088-AFDE-66E6FC210827}" type="pres">
      <dgm:prSet presAssocID="{AA8D6E5D-2291-4551-826E-2E8CD77EBBCD}" presName="node" presStyleLbl="node1" presStyleIdx="1" presStyleCnt="6">
        <dgm:presLayoutVars>
          <dgm:bulletEnabled val="1"/>
        </dgm:presLayoutVars>
      </dgm:prSet>
      <dgm:spPr/>
    </dgm:pt>
    <dgm:pt modelId="{D3333600-84B7-47C1-AF95-D2DD345274FD}" type="pres">
      <dgm:prSet presAssocID="{6D5F5307-B9A3-4224-A52C-70B5D7E58E7C}" presName="sibTrans" presStyleCnt="0"/>
      <dgm:spPr/>
    </dgm:pt>
    <dgm:pt modelId="{1E7A51A6-97E3-4C0C-823F-B01A1CF488AA}" type="pres">
      <dgm:prSet presAssocID="{BA0D1191-41B5-4E4E-98CA-BB121638FA27}" presName="node" presStyleLbl="node1" presStyleIdx="2" presStyleCnt="6">
        <dgm:presLayoutVars>
          <dgm:bulletEnabled val="1"/>
        </dgm:presLayoutVars>
      </dgm:prSet>
      <dgm:spPr/>
    </dgm:pt>
    <dgm:pt modelId="{CB73C7B9-A319-4357-B9A2-79CE511695A4}" type="pres">
      <dgm:prSet presAssocID="{43A04663-B22C-4CA5-9BCF-3B42D70D691D}" presName="sibTrans" presStyleCnt="0"/>
      <dgm:spPr/>
    </dgm:pt>
    <dgm:pt modelId="{7A1A68FE-CE44-4FC8-B85A-16B9394B2C80}" type="pres">
      <dgm:prSet presAssocID="{55AD6682-19A1-4F15-920E-E13D92EB312E}" presName="node" presStyleLbl="node1" presStyleIdx="3" presStyleCnt="6">
        <dgm:presLayoutVars>
          <dgm:bulletEnabled val="1"/>
        </dgm:presLayoutVars>
      </dgm:prSet>
      <dgm:spPr/>
    </dgm:pt>
    <dgm:pt modelId="{785DE5B0-5CE9-41F7-A842-22C03CD10907}" type="pres">
      <dgm:prSet presAssocID="{6DA0DC7B-EEAC-48D5-8C2F-256705FA5618}" presName="sibTrans" presStyleCnt="0"/>
      <dgm:spPr/>
    </dgm:pt>
    <dgm:pt modelId="{3C08FEA0-1A35-4636-B533-432233C67D5F}" type="pres">
      <dgm:prSet presAssocID="{1F20ABF3-642B-4EA2-9497-67153B1D953A}" presName="node" presStyleLbl="node1" presStyleIdx="4" presStyleCnt="6">
        <dgm:presLayoutVars>
          <dgm:bulletEnabled val="1"/>
        </dgm:presLayoutVars>
      </dgm:prSet>
      <dgm:spPr/>
    </dgm:pt>
    <dgm:pt modelId="{96631BBD-EEC6-401D-88F9-36F1B6E32E9D}" type="pres">
      <dgm:prSet presAssocID="{AC6DD392-D3D9-41A4-B130-4C271E107B19}" presName="sibTrans" presStyleCnt="0"/>
      <dgm:spPr/>
    </dgm:pt>
    <dgm:pt modelId="{46945A88-4720-484B-B1D9-6139D17BBDFD}" type="pres">
      <dgm:prSet presAssocID="{670B900E-2A4D-491B-A5E2-6466023937F7}" presName="node" presStyleLbl="node1" presStyleIdx="5" presStyleCnt="6">
        <dgm:presLayoutVars>
          <dgm:bulletEnabled val="1"/>
        </dgm:presLayoutVars>
      </dgm:prSet>
      <dgm:spPr/>
    </dgm:pt>
  </dgm:ptLst>
  <dgm:cxnLst>
    <dgm:cxn modelId="{5992D31A-585E-4795-B001-82281D3B03B2}" srcId="{98A846BE-51A9-4BA7-9258-ECFAE05E7F40}" destId="{670B900E-2A4D-491B-A5E2-6466023937F7}" srcOrd="5" destOrd="0" parTransId="{617773D6-7211-45BE-8E45-964D50A66F63}" sibTransId="{44632375-D54E-4E7E-81C9-A17C7DEE4C22}"/>
    <dgm:cxn modelId="{55EAF420-E592-4A82-A62F-9D8CCEB249F3}" srcId="{98A846BE-51A9-4BA7-9258-ECFAE05E7F40}" destId="{AA8D6E5D-2291-4551-826E-2E8CD77EBBCD}" srcOrd="1" destOrd="0" parTransId="{8108D565-E010-4B90-8EC9-E6472FDB3D6F}" sibTransId="{6D5F5307-B9A3-4224-A52C-70B5D7E58E7C}"/>
    <dgm:cxn modelId="{2C4E5B34-4C50-4F3A-AFD7-962B9AC912DB}" type="presOf" srcId="{98A846BE-51A9-4BA7-9258-ECFAE05E7F40}" destId="{15C773F3-C894-4456-9317-B0BEE1D5EDFE}" srcOrd="0" destOrd="0" presId="urn:microsoft.com/office/officeart/2005/8/layout/default"/>
    <dgm:cxn modelId="{11BC0A66-4F6B-4022-AC12-122A0951BEB5}" srcId="{98A846BE-51A9-4BA7-9258-ECFAE05E7F40}" destId="{BA0D1191-41B5-4E4E-98CA-BB121638FA27}" srcOrd="2" destOrd="0" parTransId="{BF60A160-E127-4E75-A05F-AE196FFF76E3}" sibTransId="{43A04663-B22C-4CA5-9BCF-3B42D70D691D}"/>
    <dgm:cxn modelId="{B915F466-268D-4CDE-86F5-0529A1803691}" type="presOf" srcId="{55AD6682-19A1-4F15-920E-E13D92EB312E}" destId="{7A1A68FE-CE44-4FC8-B85A-16B9394B2C80}" srcOrd="0" destOrd="0" presId="urn:microsoft.com/office/officeart/2005/8/layout/default"/>
    <dgm:cxn modelId="{50FC8E6F-B94E-47D1-8090-8D36ADCF8AE6}" type="presOf" srcId="{D841507B-447A-43E4-A67A-78917CB1FB25}" destId="{6CA80319-A7D3-45C1-9CF9-8C9E264DCA6E}" srcOrd="0" destOrd="0" presId="urn:microsoft.com/office/officeart/2005/8/layout/default"/>
    <dgm:cxn modelId="{522DD16F-B30D-40BA-AA70-7667AAFFD0AE}" srcId="{98A846BE-51A9-4BA7-9258-ECFAE05E7F40}" destId="{55AD6682-19A1-4F15-920E-E13D92EB312E}" srcOrd="3" destOrd="0" parTransId="{0A1EE536-D200-411C-8FD0-7F23E7109629}" sibTransId="{6DA0DC7B-EEAC-48D5-8C2F-256705FA5618}"/>
    <dgm:cxn modelId="{ADC9BF74-8C3D-4096-9D04-BF8ED318D57D}" type="presOf" srcId="{AA8D6E5D-2291-4551-826E-2E8CD77EBBCD}" destId="{1469896C-D59D-4088-AFDE-66E6FC210827}" srcOrd="0" destOrd="0" presId="urn:microsoft.com/office/officeart/2005/8/layout/default"/>
    <dgm:cxn modelId="{54C7F654-1E0F-4E1E-A9DD-2BDBAC2A4885}" type="presOf" srcId="{670B900E-2A4D-491B-A5E2-6466023937F7}" destId="{46945A88-4720-484B-B1D9-6139D17BBDFD}" srcOrd="0" destOrd="0" presId="urn:microsoft.com/office/officeart/2005/8/layout/default"/>
    <dgm:cxn modelId="{EF2C8C7A-25B0-4A45-86CA-AD1B06A26E26}" srcId="{98A846BE-51A9-4BA7-9258-ECFAE05E7F40}" destId="{1F20ABF3-642B-4EA2-9497-67153B1D953A}" srcOrd="4" destOrd="0" parTransId="{FE5BB2D4-8C6C-4733-A4F4-BB908B5819C2}" sibTransId="{AC6DD392-D3D9-41A4-B130-4C271E107B19}"/>
    <dgm:cxn modelId="{12020D88-6B97-450D-8548-743BB1BE9414}" type="presOf" srcId="{BA0D1191-41B5-4E4E-98CA-BB121638FA27}" destId="{1E7A51A6-97E3-4C0C-823F-B01A1CF488AA}" srcOrd="0" destOrd="0" presId="urn:microsoft.com/office/officeart/2005/8/layout/default"/>
    <dgm:cxn modelId="{2BD2F790-0476-427B-99EE-692C23F033C6}" type="presOf" srcId="{1F20ABF3-642B-4EA2-9497-67153B1D953A}" destId="{3C08FEA0-1A35-4636-B533-432233C67D5F}" srcOrd="0" destOrd="0" presId="urn:microsoft.com/office/officeart/2005/8/layout/default"/>
    <dgm:cxn modelId="{89F99CCE-DD31-45EB-8368-0C474560C17C}" srcId="{98A846BE-51A9-4BA7-9258-ECFAE05E7F40}" destId="{D841507B-447A-43E4-A67A-78917CB1FB25}" srcOrd="0" destOrd="0" parTransId="{09ECAFD9-77B4-411E-A0C6-BD2718D2ED19}" sibTransId="{8A56963F-9458-4CF1-BA11-F6B59F6693C3}"/>
    <dgm:cxn modelId="{3FF5BD50-A3AA-405D-A1B9-A2C8F1338B91}" type="presParOf" srcId="{15C773F3-C894-4456-9317-B0BEE1D5EDFE}" destId="{6CA80319-A7D3-45C1-9CF9-8C9E264DCA6E}" srcOrd="0" destOrd="0" presId="urn:microsoft.com/office/officeart/2005/8/layout/default"/>
    <dgm:cxn modelId="{801C1972-6DBD-4F67-B63A-D12D0C8C8277}" type="presParOf" srcId="{15C773F3-C894-4456-9317-B0BEE1D5EDFE}" destId="{D635690E-2692-4B34-A317-C108E46C2321}" srcOrd="1" destOrd="0" presId="urn:microsoft.com/office/officeart/2005/8/layout/default"/>
    <dgm:cxn modelId="{5BA3F344-6CB5-4E34-B66C-16803A42ED03}" type="presParOf" srcId="{15C773F3-C894-4456-9317-B0BEE1D5EDFE}" destId="{1469896C-D59D-4088-AFDE-66E6FC210827}" srcOrd="2" destOrd="0" presId="urn:microsoft.com/office/officeart/2005/8/layout/default"/>
    <dgm:cxn modelId="{381318EA-A18A-4631-AF08-1C7EECBE7F27}" type="presParOf" srcId="{15C773F3-C894-4456-9317-B0BEE1D5EDFE}" destId="{D3333600-84B7-47C1-AF95-D2DD345274FD}" srcOrd="3" destOrd="0" presId="urn:microsoft.com/office/officeart/2005/8/layout/default"/>
    <dgm:cxn modelId="{D4A8C481-BB76-4FE5-9757-5DE4E568C2AA}" type="presParOf" srcId="{15C773F3-C894-4456-9317-B0BEE1D5EDFE}" destId="{1E7A51A6-97E3-4C0C-823F-B01A1CF488AA}" srcOrd="4" destOrd="0" presId="urn:microsoft.com/office/officeart/2005/8/layout/default"/>
    <dgm:cxn modelId="{39A78E0F-E9A6-4CA6-BF00-49649385C805}" type="presParOf" srcId="{15C773F3-C894-4456-9317-B0BEE1D5EDFE}" destId="{CB73C7B9-A319-4357-B9A2-79CE511695A4}" srcOrd="5" destOrd="0" presId="urn:microsoft.com/office/officeart/2005/8/layout/default"/>
    <dgm:cxn modelId="{410E007C-92A8-4C30-8774-1080977C3D6C}" type="presParOf" srcId="{15C773F3-C894-4456-9317-B0BEE1D5EDFE}" destId="{7A1A68FE-CE44-4FC8-B85A-16B9394B2C80}" srcOrd="6" destOrd="0" presId="urn:microsoft.com/office/officeart/2005/8/layout/default"/>
    <dgm:cxn modelId="{8F768332-B7C0-44B5-8B8E-35A07DBF0EDD}" type="presParOf" srcId="{15C773F3-C894-4456-9317-B0BEE1D5EDFE}" destId="{785DE5B0-5CE9-41F7-A842-22C03CD10907}" srcOrd="7" destOrd="0" presId="urn:microsoft.com/office/officeart/2005/8/layout/default"/>
    <dgm:cxn modelId="{2C261C28-0A82-4137-A327-81028202F7CC}" type="presParOf" srcId="{15C773F3-C894-4456-9317-B0BEE1D5EDFE}" destId="{3C08FEA0-1A35-4636-B533-432233C67D5F}" srcOrd="8" destOrd="0" presId="urn:microsoft.com/office/officeart/2005/8/layout/default"/>
    <dgm:cxn modelId="{B5C6B92B-9D2A-416B-BCE1-F1BB55C17BE4}" type="presParOf" srcId="{15C773F3-C894-4456-9317-B0BEE1D5EDFE}" destId="{96631BBD-EEC6-401D-88F9-36F1B6E32E9D}" srcOrd="9" destOrd="0" presId="urn:microsoft.com/office/officeart/2005/8/layout/default"/>
    <dgm:cxn modelId="{4CB9FFA7-E096-47EB-BCCC-E083C7AA6930}" type="presParOf" srcId="{15C773F3-C894-4456-9317-B0BEE1D5EDFE}" destId="{46945A88-4720-484B-B1D9-6139D17BBDF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DCA317-8DB6-40AD-BA58-E5811121AB53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8C16860-1F39-42A2-86BB-58BE2E6C0F7C}">
      <dgm:prSet/>
      <dgm:spPr/>
      <dgm:t>
        <a:bodyPr/>
        <a:lstStyle/>
        <a:p>
          <a:r>
            <a:rPr lang="en-US"/>
            <a:t>Must have Statistics by AUGUST 1</a:t>
          </a:r>
          <a:r>
            <a:rPr lang="en-US" baseline="30000"/>
            <a:t>ST</a:t>
          </a:r>
          <a:r>
            <a:rPr lang="en-US"/>
            <a:t> OF SENIOR YEAR to take</a:t>
          </a:r>
        </a:p>
      </dgm:t>
    </dgm:pt>
    <dgm:pt modelId="{3779CE17-9E85-4E72-A64B-39E3F65953AE}" type="parTrans" cxnId="{F47A17EA-8059-457B-BB24-522546AEB017}">
      <dgm:prSet/>
      <dgm:spPr/>
      <dgm:t>
        <a:bodyPr/>
        <a:lstStyle/>
        <a:p>
          <a:endParaRPr lang="en-US"/>
        </a:p>
      </dgm:t>
    </dgm:pt>
    <dgm:pt modelId="{BDEA247E-A3C5-4229-9D73-E472153C7B93}" type="sibTrans" cxnId="{F47A17EA-8059-457B-BB24-522546AEB017}">
      <dgm:prSet/>
      <dgm:spPr/>
      <dgm:t>
        <a:bodyPr/>
        <a:lstStyle/>
        <a:p>
          <a:endParaRPr lang="en-US"/>
        </a:p>
      </dgm:t>
    </dgm:pt>
    <dgm:pt modelId="{61B4C536-1D81-492F-A9F5-F6B73087D5F7}">
      <dgm:prSet/>
      <dgm:spPr/>
      <dgm:t>
        <a:bodyPr/>
        <a:lstStyle/>
        <a:p>
          <a:r>
            <a:rPr lang="en-US"/>
            <a:t>AP Statistics – FLVS</a:t>
          </a:r>
        </a:p>
      </dgm:t>
    </dgm:pt>
    <dgm:pt modelId="{FC232704-EC97-4876-B907-7155DDF5197C}" type="parTrans" cxnId="{C02F3757-40CB-4973-B7DD-BA5FA1C1336B}">
      <dgm:prSet/>
      <dgm:spPr/>
      <dgm:t>
        <a:bodyPr/>
        <a:lstStyle/>
        <a:p>
          <a:endParaRPr lang="en-US"/>
        </a:p>
      </dgm:t>
    </dgm:pt>
    <dgm:pt modelId="{E6707AD3-4F3D-4406-93EA-C2F3A195E3AE}" type="sibTrans" cxnId="{C02F3757-40CB-4973-B7DD-BA5FA1C1336B}">
      <dgm:prSet/>
      <dgm:spPr/>
      <dgm:t>
        <a:bodyPr/>
        <a:lstStyle/>
        <a:p>
          <a:endParaRPr lang="en-US"/>
        </a:p>
      </dgm:t>
    </dgm:pt>
    <dgm:pt modelId="{D89A2562-7ED0-4009-BA47-C3E480752D4D}">
      <dgm:prSet/>
      <dgm:spPr/>
      <dgm:t>
        <a:bodyPr/>
        <a:lstStyle/>
        <a:p>
          <a:r>
            <a:rPr lang="en-US"/>
            <a:t>Elementary Statistics – SPC – Dual Enrollment</a:t>
          </a:r>
        </a:p>
      </dgm:t>
    </dgm:pt>
    <dgm:pt modelId="{8296810E-24A7-419C-820D-8CB56ADB7296}" type="parTrans" cxnId="{C45372A3-5491-4A78-8DF7-BA60691E978F}">
      <dgm:prSet/>
      <dgm:spPr/>
      <dgm:t>
        <a:bodyPr/>
        <a:lstStyle/>
        <a:p>
          <a:endParaRPr lang="en-US"/>
        </a:p>
      </dgm:t>
    </dgm:pt>
    <dgm:pt modelId="{82101559-4BD7-4D90-AA59-EAC60DF93F90}" type="sibTrans" cxnId="{C45372A3-5491-4A78-8DF7-BA60691E978F}">
      <dgm:prSet/>
      <dgm:spPr/>
      <dgm:t>
        <a:bodyPr/>
        <a:lstStyle/>
        <a:p>
          <a:endParaRPr lang="en-US"/>
        </a:p>
      </dgm:t>
    </dgm:pt>
    <dgm:pt modelId="{3E9E6F79-E62A-42EA-ACA6-25ACF251587B}" type="pres">
      <dgm:prSet presAssocID="{3DDCA317-8DB6-40AD-BA58-E5811121AB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4B20013-7B66-4B18-A0BE-2DFF3FAF2B1C}" type="pres">
      <dgm:prSet presAssocID="{18C16860-1F39-42A2-86BB-58BE2E6C0F7C}" presName="hierRoot1" presStyleCnt="0"/>
      <dgm:spPr/>
    </dgm:pt>
    <dgm:pt modelId="{DE37ACD8-A126-476C-B833-94846D2B68F9}" type="pres">
      <dgm:prSet presAssocID="{18C16860-1F39-42A2-86BB-58BE2E6C0F7C}" presName="composite" presStyleCnt="0"/>
      <dgm:spPr/>
    </dgm:pt>
    <dgm:pt modelId="{77A6A0C0-9EC0-4146-9B7F-C0EDF929D1B2}" type="pres">
      <dgm:prSet presAssocID="{18C16860-1F39-42A2-86BB-58BE2E6C0F7C}" presName="background" presStyleLbl="node0" presStyleIdx="0" presStyleCnt="3"/>
      <dgm:spPr>
        <a:solidFill>
          <a:srgbClr val="002060"/>
        </a:solidFill>
      </dgm:spPr>
    </dgm:pt>
    <dgm:pt modelId="{38823370-5FF1-416E-8242-D69F1910D7C8}" type="pres">
      <dgm:prSet presAssocID="{18C16860-1F39-42A2-86BB-58BE2E6C0F7C}" presName="text" presStyleLbl="fgAcc0" presStyleIdx="0" presStyleCnt="3">
        <dgm:presLayoutVars>
          <dgm:chPref val="3"/>
        </dgm:presLayoutVars>
      </dgm:prSet>
      <dgm:spPr/>
    </dgm:pt>
    <dgm:pt modelId="{43BEF650-6EC0-4FA0-8D01-F76598C63B23}" type="pres">
      <dgm:prSet presAssocID="{18C16860-1F39-42A2-86BB-58BE2E6C0F7C}" presName="hierChild2" presStyleCnt="0"/>
      <dgm:spPr/>
    </dgm:pt>
    <dgm:pt modelId="{1C58284A-A096-4362-A930-5A7B1042D05A}" type="pres">
      <dgm:prSet presAssocID="{61B4C536-1D81-492F-A9F5-F6B73087D5F7}" presName="hierRoot1" presStyleCnt="0"/>
      <dgm:spPr/>
    </dgm:pt>
    <dgm:pt modelId="{B1B6490D-2556-43C6-9352-F63528CFDE16}" type="pres">
      <dgm:prSet presAssocID="{61B4C536-1D81-492F-A9F5-F6B73087D5F7}" presName="composite" presStyleCnt="0"/>
      <dgm:spPr/>
    </dgm:pt>
    <dgm:pt modelId="{0549E742-9173-4D10-BFC4-33890F7AB472}" type="pres">
      <dgm:prSet presAssocID="{61B4C536-1D81-492F-A9F5-F6B73087D5F7}" presName="background" presStyleLbl="node0" presStyleIdx="1" presStyleCnt="3"/>
      <dgm:spPr>
        <a:solidFill>
          <a:srgbClr val="002060"/>
        </a:solidFill>
      </dgm:spPr>
    </dgm:pt>
    <dgm:pt modelId="{45E2E9E2-8F3D-4002-A603-2F3B7850F018}" type="pres">
      <dgm:prSet presAssocID="{61B4C536-1D81-492F-A9F5-F6B73087D5F7}" presName="text" presStyleLbl="fgAcc0" presStyleIdx="1" presStyleCnt="3">
        <dgm:presLayoutVars>
          <dgm:chPref val="3"/>
        </dgm:presLayoutVars>
      </dgm:prSet>
      <dgm:spPr/>
    </dgm:pt>
    <dgm:pt modelId="{A114679C-E44E-474C-931C-EBCC2FB0D993}" type="pres">
      <dgm:prSet presAssocID="{61B4C536-1D81-492F-A9F5-F6B73087D5F7}" presName="hierChild2" presStyleCnt="0"/>
      <dgm:spPr/>
    </dgm:pt>
    <dgm:pt modelId="{1DE42258-74B6-44E1-8019-F31ADA7EF9F4}" type="pres">
      <dgm:prSet presAssocID="{D89A2562-7ED0-4009-BA47-C3E480752D4D}" presName="hierRoot1" presStyleCnt="0"/>
      <dgm:spPr/>
    </dgm:pt>
    <dgm:pt modelId="{6CF8EB0E-13CA-41B2-844D-F36FDC070DE9}" type="pres">
      <dgm:prSet presAssocID="{D89A2562-7ED0-4009-BA47-C3E480752D4D}" presName="composite" presStyleCnt="0"/>
      <dgm:spPr/>
    </dgm:pt>
    <dgm:pt modelId="{0A1F4205-4F5D-449D-9952-6B94FDBB4CB3}" type="pres">
      <dgm:prSet presAssocID="{D89A2562-7ED0-4009-BA47-C3E480752D4D}" presName="background" presStyleLbl="node0" presStyleIdx="2" presStyleCnt="3"/>
      <dgm:spPr>
        <a:solidFill>
          <a:srgbClr val="002060"/>
        </a:solidFill>
      </dgm:spPr>
    </dgm:pt>
    <dgm:pt modelId="{A0E328FD-4C2E-4FF2-A7A0-08DA6B37D307}" type="pres">
      <dgm:prSet presAssocID="{D89A2562-7ED0-4009-BA47-C3E480752D4D}" presName="text" presStyleLbl="fgAcc0" presStyleIdx="2" presStyleCnt="3">
        <dgm:presLayoutVars>
          <dgm:chPref val="3"/>
        </dgm:presLayoutVars>
      </dgm:prSet>
      <dgm:spPr/>
    </dgm:pt>
    <dgm:pt modelId="{540C2BE3-6771-4F0C-8916-A67869852835}" type="pres">
      <dgm:prSet presAssocID="{D89A2562-7ED0-4009-BA47-C3E480752D4D}" presName="hierChild2" presStyleCnt="0"/>
      <dgm:spPr/>
    </dgm:pt>
  </dgm:ptLst>
  <dgm:cxnLst>
    <dgm:cxn modelId="{B88A8708-5B82-4341-8E46-4F7E2D2BC67F}" type="presOf" srcId="{D89A2562-7ED0-4009-BA47-C3E480752D4D}" destId="{A0E328FD-4C2E-4FF2-A7A0-08DA6B37D307}" srcOrd="0" destOrd="0" presId="urn:microsoft.com/office/officeart/2005/8/layout/hierarchy1"/>
    <dgm:cxn modelId="{F2438C10-318C-431A-A24A-8B9F73B292AF}" type="presOf" srcId="{61B4C536-1D81-492F-A9F5-F6B73087D5F7}" destId="{45E2E9E2-8F3D-4002-A603-2F3B7850F018}" srcOrd="0" destOrd="0" presId="urn:microsoft.com/office/officeart/2005/8/layout/hierarchy1"/>
    <dgm:cxn modelId="{BBE9E95C-BC9D-429D-9A07-6CB9B145660E}" type="presOf" srcId="{3DDCA317-8DB6-40AD-BA58-E5811121AB53}" destId="{3E9E6F79-E62A-42EA-ACA6-25ACF251587B}" srcOrd="0" destOrd="0" presId="urn:microsoft.com/office/officeart/2005/8/layout/hierarchy1"/>
    <dgm:cxn modelId="{C02F3757-40CB-4973-B7DD-BA5FA1C1336B}" srcId="{3DDCA317-8DB6-40AD-BA58-E5811121AB53}" destId="{61B4C536-1D81-492F-A9F5-F6B73087D5F7}" srcOrd="1" destOrd="0" parTransId="{FC232704-EC97-4876-B907-7155DDF5197C}" sibTransId="{E6707AD3-4F3D-4406-93EA-C2F3A195E3AE}"/>
    <dgm:cxn modelId="{4BAECF94-8B5C-4A38-BF91-713CFDBC2C36}" type="presOf" srcId="{18C16860-1F39-42A2-86BB-58BE2E6C0F7C}" destId="{38823370-5FF1-416E-8242-D69F1910D7C8}" srcOrd="0" destOrd="0" presId="urn:microsoft.com/office/officeart/2005/8/layout/hierarchy1"/>
    <dgm:cxn modelId="{C45372A3-5491-4A78-8DF7-BA60691E978F}" srcId="{3DDCA317-8DB6-40AD-BA58-E5811121AB53}" destId="{D89A2562-7ED0-4009-BA47-C3E480752D4D}" srcOrd="2" destOrd="0" parTransId="{8296810E-24A7-419C-820D-8CB56ADB7296}" sibTransId="{82101559-4BD7-4D90-AA59-EAC60DF93F90}"/>
    <dgm:cxn modelId="{F47A17EA-8059-457B-BB24-522546AEB017}" srcId="{3DDCA317-8DB6-40AD-BA58-E5811121AB53}" destId="{18C16860-1F39-42A2-86BB-58BE2E6C0F7C}" srcOrd="0" destOrd="0" parTransId="{3779CE17-9E85-4E72-A64B-39E3F65953AE}" sibTransId="{BDEA247E-A3C5-4229-9D73-E472153C7B93}"/>
    <dgm:cxn modelId="{27FC5916-F8B4-4B58-A384-2AE4C1FDB325}" type="presParOf" srcId="{3E9E6F79-E62A-42EA-ACA6-25ACF251587B}" destId="{A4B20013-7B66-4B18-A0BE-2DFF3FAF2B1C}" srcOrd="0" destOrd="0" presId="urn:microsoft.com/office/officeart/2005/8/layout/hierarchy1"/>
    <dgm:cxn modelId="{CA298FFF-9522-4786-A1DE-28C58D22B0C8}" type="presParOf" srcId="{A4B20013-7B66-4B18-A0BE-2DFF3FAF2B1C}" destId="{DE37ACD8-A126-476C-B833-94846D2B68F9}" srcOrd="0" destOrd="0" presId="urn:microsoft.com/office/officeart/2005/8/layout/hierarchy1"/>
    <dgm:cxn modelId="{D390F120-8FCF-4D93-A223-F5DEBA6D709D}" type="presParOf" srcId="{DE37ACD8-A126-476C-B833-94846D2B68F9}" destId="{77A6A0C0-9EC0-4146-9B7F-C0EDF929D1B2}" srcOrd="0" destOrd="0" presId="urn:microsoft.com/office/officeart/2005/8/layout/hierarchy1"/>
    <dgm:cxn modelId="{72C3F7C5-C650-46FC-8F90-49C9367877CD}" type="presParOf" srcId="{DE37ACD8-A126-476C-B833-94846D2B68F9}" destId="{38823370-5FF1-416E-8242-D69F1910D7C8}" srcOrd="1" destOrd="0" presId="urn:microsoft.com/office/officeart/2005/8/layout/hierarchy1"/>
    <dgm:cxn modelId="{1BA4074A-4304-4855-A530-20DA5AAF7B04}" type="presParOf" srcId="{A4B20013-7B66-4B18-A0BE-2DFF3FAF2B1C}" destId="{43BEF650-6EC0-4FA0-8D01-F76598C63B23}" srcOrd="1" destOrd="0" presId="urn:microsoft.com/office/officeart/2005/8/layout/hierarchy1"/>
    <dgm:cxn modelId="{B5AC6A75-11A0-49A5-9163-3D2592D2B599}" type="presParOf" srcId="{3E9E6F79-E62A-42EA-ACA6-25ACF251587B}" destId="{1C58284A-A096-4362-A930-5A7B1042D05A}" srcOrd="1" destOrd="0" presId="urn:microsoft.com/office/officeart/2005/8/layout/hierarchy1"/>
    <dgm:cxn modelId="{B2A7BDFD-729A-4372-A93F-6FF8DD542A7D}" type="presParOf" srcId="{1C58284A-A096-4362-A930-5A7B1042D05A}" destId="{B1B6490D-2556-43C6-9352-F63528CFDE16}" srcOrd="0" destOrd="0" presId="urn:microsoft.com/office/officeart/2005/8/layout/hierarchy1"/>
    <dgm:cxn modelId="{BB964CFE-C523-433F-845E-0D43C32B1684}" type="presParOf" srcId="{B1B6490D-2556-43C6-9352-F63528CFDE16}" destId="{0549E742-9173-4D10-BFC4-33890F7AB472}" srcOrd="0" destOrd="0" presId="urn:microsoft.com/office/officeart/2005/8/layout/hierarchy1"/>
    <dgm:cxn modelId="{5DD70C59-D20C-4DD4-8BBF-05F02C15DEE2}" type="presParOf" srcId="{B1B6490D-2556-43C6-9352-F63528CFDE16}" destId="{45E2E9E2-8F3D-4002-A603-2F3B7850F018}" srcOrd="1" destOrd="0" presId="urn:microsoft.com/office/officeart/2005/8/layout/hierarchy1"/>
    <dgm:cxn modelId="{2328C060-4779-481C-B915-EF938CB2AD75}" type="presParOf" srcId="{1C58284A-A096-4362-A930-5A7B1042D05A}" destId="{A114679C-E44E-474C-931C-EBCC2FB0D993}" srcOrd="1" destOrd="0" presId="urn:microsoft.com/office/officeart/2005/8/layout/hierarchy1"/>
    <dgm:cxn modelId="{0DBA294C-1CA0-4E7A-8013-E1923E949007}" type="presParOf" srcId="{3E9E6F79-E62A-42EA-ACA6-25ACF251587B}" destId="{1DE42258-74B6-44E1-8019-F31ADA7EF9F4}" srcOrd="2" destOrd="0" presId="urn:microsoft.com/office/officeart/2005/8/layout/hierarchy1"/>
    <dgm:cxn modelId="{5E8AF0E1-C5E7-4B21-B3DF-879C4C9B31CF}" type="presParOf" srcId="{1DE42258-74B6-44E1-8019-F31ADA7EF9F4}" destId="{6CF8EB0E-13CA-41B2-844D-F36FDC070DE9}" srcOrd="0" destOrd="0" presId="urn:microsoft.com/office/officeart/2005/8/layout/hierarchy1"/>
    <dgm:cxn modelId="{21D7529A-38EA-4536-8B06-2E396FCAABA4}" type="presParOf" srcId="{6CF8EB0E-13CA-41B2-844D-F36FDC070DE9}" destId="{0A1F4205-4F5D-449D-9952-6B94FDBB4CB3}" srcOrd="0" destOrd="0" presId="urn:microsoft.com/office/officeart/2005/8/layout/hierarchy1"/>
    <dgm:cxn modelId="{29803F97-F20A-4A6F-A309-38F1453740D2}" type="presParOf" srcId="{6CF8EB0E-13CA-41B2-844D-F36FDC070DE9}" destId="{A0E328FD-4C2E-4FF2-A7A0-08DA6B37D307}" srcOrd="1" destOrd="0" presId="urn:microsoft.com/office/officeart/2005/8/layout/hierarchy1"/>
    <dgm:cxn modelId="{F68F478A-8333-45E1-B4D0-07E79E9B39FC}" type="presParOf" srcId="{1DE42258-74B6-44E1-8019-F31ADA7EF9F4}" destId="{540C2BE3-6771-4F0C-8916-A678698528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646B09-C2D5-4CC5-BA77-D47E6F651487}" type="doc">
      <dgm:prSet loTypeId="urn:microsoft.com/office/officeart/2005/8/layout/hierarchy2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C759F4-1D28-4BBD-AC1E-2C3FFE51978C}">
      <dgm:prSet custT="1"/>
      <dgm:spPr>
        <a:gradFill rotWithShape="0">
          <a:gsLst>
            <a:gs pos="100000">
              <a:srgbClr val="002060"/>
            </a:gs>
            <a:gs pos="10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  <a:ln>
          <a:solidFill>
            <a:srgbClr val="002060"/>
          </a:solidFill>
        </a:ln>
      </dgm:spPr>
      <dgm:t>
        <a:bodyPr/>
        <a:lstStyle/>
        <a:p>
          <a:r>
            <a:rPr lang="en-US" sz="2800" dirty="0"/>
            <a:t>IF</a:t>
          </a:r>
        </a:p>
        <a:p>
          <a:r>
            <a:rPr lang="en-US" sz="2800" dirty="0"/>
            <a:t>SL History is completed in the Junior year </a:t>
          </a:r>
        </a:p>
        <a:p>
          <a:r>
            <a:rPr lang="en-US" sz="2800" dirty="0"/>
            <a:t>AND </a:t>
          </a:r>
        </a:p>
        <a:p>
          <a:r>
            <a:rPr lang="en-US" sz="2800" dirty="0"/>
            <a:t>students have 3 history classes: </a:t>
          </a:r>
        </a:p>
        <a:p>
          <a:r>
            <a:rPr lang="en-US" sz="2800" dirty="0"/>
            <a:t>World History</a:t>
          </a:r>
        </a:p>
        <a:p>
          <a:r>
            <a:rPr lang="en-US" sz="2800" dirty="0"/>
            <a:t>US History</a:t>
          </a:r>
        </a:p>
        <a:p>
          <a:r>
            <a:rPr lang="en-US" sz="2800" dirty="0"/>
            <a:t>IB History of the Americas</a:t>
          </a:r>
        </a:p>
      </dgm:t>
    </dgm:pt>
    <dgm:pt modelId="{F25335AD-13B9-4F7C-BDCE-7C21FD51ECFA}" type="parTrans" cxnId="{141ABC7B-B3FC-4BC5-95F8-25AB7F6EA86B}">
      <dgm:prSet/>
      <dgm:spPr/>
      <dgm:t>
        <a:bodyPr/>
        <a:lstStyle/>
        <a:p>
          <a:endParaRPr lang="en-US"/>
        </a:p>
      </dgm:t>
    </dgm:pt>
    <dgm:pt modelId="{205B94E3-21FA-4509-BDC4-B93277AD982F}" type="sibTrans" cxnId="{141ABC7B-B3FC-4BC5-95F8-25AB7F6EA86B}">
      <dgm:prSet/>
      <dgm:spPr/>
      <dgm:t>
        <a:bodyPr/>
        <a:lstStyle/>
        <a:p>
          <a:endParaRPr lang="en-US"/>
        </a:p>
      </dgm:t>
    </dgm:pt>
    <dgm:pt modelId="{A102186C-5C78-460D-B357-0DEEEDECED86}">
      <dgm:prSet/>
      <dgm:spPr/>
      <dgm:t>
        <a:bodyPr/>
        <a:lstStyle/>
        <a:p>
          <a:r>
            <a:rPr lang="en-US"/>
            <a:t>Film Studies</a:t>
          </a:r>
        </a:p>
      </dgm:t>
    </dgm:pt>
    <dgm:pt modelId="{EDB8B248-A8D5-44D3-B61C-5EA6560BC8A4}" type="parTrans" cxnId="{094AD8D3-D4DC-49E0-8D5B-E5BD116E9ABE}">
      <dgm:prSet/>
      <dgm:spPr/>
      <dgm:t>
        <a:bodyPr/>
        <a:lstStyle/>
        <a:p>
          <a:endParaRPr lang="en-US"/>
        </a:p>
      </dgm:t>
    </dgm:pt>
    <dgm:pt modelId="{3717894F-78B1-439E-AB2A-8905CF811B0D}" type="sibTrans" cxnId="{094AD8D3-D4DC-49E0-8D5B-E5BD116E9ABE}">
      <dgm:prSet/>
      <dgm:spPr/>
      <dgm:t>
        <a:bodyPr/>
        <a:lstStyle/>
        <a:p>
          <a:endParaRPr lang="en-US"/>
        </a:p>
      </dgm:t>
    </dgm:pt>
    <dgm:pt modelId="{09ED8BCD-0A04-482D-B8E6-4F31F6156319}">
      <dgm:prSet/>
      <dgm:spPr/>
      <dgm:t>
        <a:bodyPr/>
        <a:lstStyle/>
        <a:p>
          <a:r>
            <a:rPr lang="en-US"/>
            <a:t>Sports Exercise Science</a:t>
          </a:r>
        </a:p>
      </dgm:t>
    </dgm:pt>
    <dgm:pt modelId="{87641306-B288-4B88-BE13-0E6A126CDA6F}" type="parTrans" cxnId="{A8548D2E-897A-4521-BC68-41F9C557A1D3}">
      <dgm:prSet/>
      <dgm:spPr/>
      <dgm:t>
        <a:bodyPr/>
        <a:lstStyle/>
        <a:p>
          <a:endParaRPr lang="en-US"/>
        </a:p>
      </dgm:t>
    </dgm:pt>
    <dgm:pt modelId="{5F91837E-BFF7-4725-BEA3-DA4B442C8709}" type="sibTrans" cxnId="{A8548D2E-897A-4521-BC68-41F9C557A1D3}">
      <dgm:prSet/>
      <dgm:spPr/>
      <dgm:t>
        <a:bodyPr/>
        <a:lstStyle/>
        <a:p>
          <a:endParaRPr lang="en-US"/>
        </a:p>
      </dgm:t>
    </dgm:pt>
    <dgm:pt modelId="{1DF4EC00-EB82-41A8-95E2-E5EA8C38969D}">
      <dgm:prSet/>
      <dgm:spPr/>
      <dgm:t>
        <a:bodyPr/>
        <a:lstStyle/>
        <a:p>
          <a:r>
            <a:rPr lang="en-US" dirty="0"/>
            <a:t> Art, Theatre </a:t>
          </a:r>
        </a:p>
        <a:p>
          <a:r>
            <a:rPr lang="en-US" dirty="0"/>
            <a:t>or </a:t>
          </a:r>
        </a:p>
        <a:p>
          <a:r>
            <a:rPr lang="en-US" dirty="0"/>
            <a:t>University Elective</a:t>
          </a:r>
        </a:p>
      </dgm:t>
    </dgm:pt>
    <dgm:pt modelId="{E8D44275-48DD-43A7-ADDD-67C76B0DA8ED}" type="parTrans" cxnId="{680A55FF-7A68-4531-B6F3-B978A07073A0}">
      <dgm:prSet/>
      <dgm:spPr/>
      <dgm:t>
        <a:bodyPr/>
        <a:lstStyle/>
        <a:p>
          <a:endParaRPr lang="en-US"/>
        </a:p>
      </dgm:t>
    </dgm:pt>
    <dgm:pt modelId="{53D18163-829B-44BA-9502-648218D4894B}" type="sibTrans" cxnId="{680A55FF-7A68-4531-B6F3-B978A07073A0}">
      <dgm:prSet/>
      <dgm:spPr/>
      <dgm:t>
        <a:bodyPr/>
        <a:lstStyle/>
        <a:p>
          <a:endParaRPr lang="en-US"/>
        </a:p>
      </dgm:t>
    </dgm:pt>
    <dgm:pt modelId="{3156B593-BCC1-473B-AB6B-69824FC2AE30}" type="pres">
      <dgm:prSet presAssocID="{6B646B09-C2D5-4CC5-BA77-D47E6F6514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1B43406-69F5-444F-98E9-AE96FA586095}" type="pres">
      <dgm:prSet presAssocID="{E4C759F4-1D28-4BBD-AC1E-2C3FFE51978C}" presName="root1" presStyleCnt="0"/>
      <dgm:spPr/>
    </dgm:pt>
    <dgm:pt modelId="{55B0E54F-8C64-42DA-8426-D73E18AE21FF}" type="pres">
      <dgm:prSet presAssocID="{E4C759F4-1D28-4BBD-AC1E-2C3FFE51978C}" presName="LevelOneTextNode" presStyleLbl="node0" presStyleIdx="0" presStyleCnt="1" custScaleY="357832">
        <dgm:presLayoutVars>
          <dgm:chPref val="3"/>
        </dgm:presLayoutVars>
      </dgm:prSet>
      <dgm:spPr/>
    </dgm:pt>
    <dgm:pt modelId="{0A411577-8033-409F-B0BB-461B360A1104}" type="pres">
      <dgm:prSet presAssocID="{E4C759F4-1D28-4BBD-AC1E-2C3FFE51978C}" presName="level2hierChild" presStyleCnt="0"/>
      <dgm:spPr/>
    </dgm:pt>
    <dgm:pt modelId="{D0DC8C39-34FA-41EF-B014-4B0366BBD15F}" type="pres">
      <dgm:prSet presAssocID="{EDB8B248-A8D5-44D3-B61C-5EA6560BC8A4}" presName="conn2-1" presStyleLbl="parChTrans1D2" presStyleIdx="0" presStyleCnt="3"/>
      <dgm:spPr/>
    </dgm:pt>
    <dgm:pt modelId="{2760A200-6358-482A-BE04-1B0AFF748345}" type="pres">
      <dgm:prSet presAssocID="{EDB8B248-A8D5-44D3-B61C-5EA6560BC8A4}" presName="connTx" presStyleLbl="parChTrans1D2" presStyleIdx="0" presStyleCnt="3"/>
      <dgm:spPr/>
    </dgm:pt>
    <dgm:pt modelId="{3A04AE87-B1CD-473C-9D38-3BF72613D595}" type="pres">
      <dgm:prSet presAssocID="{A102186C-5C78-460D-B357-0DEEEDECED86}" presName="root2" presStyleCnt="0"/>
      <dgm:spPr/>
    </dgm:pt>
    <dgm:pt modelId="{E3040148-49AD-4A38-94BC-F4FB6BF3450B}" type="pres">
      <dgm:prSet presAssocID="{A102186C-5C78-460D-B357-0DEEEDECED86}" presName="LevelTwoTextNode" presStyleLbl="node2" presStyleIdx="0" presStyleCnt="3">
        <dgm:presLayoutVars>
          <dgm:chPref val="3"/>
        </dgm:presLayoutVars>
      </dgm:prSet>
      <dgm:spPr/>
    </dgm:pt>
    <dgm:pt modelId="{34EAB312-5534-465F-958E-996C18E37C13}" type="pres">
      <dgm:prSet presAssocID="{A102186C-5C78-460D-B357-0DEEEDECED86}" presName="level3hierChild" presStyleCnt="0"/>
      <dgm:spPr/>
    </dgm:pt>
    <dgm:pt modelId="{35C2613A-6213-42D7-B640-400220E0D3A3}" type="pres">
      <dgm:prSet presAssocID="{87641306-B288-4B88-BE13-0E6A126CDA6F}" presName="conn2-1" presStyleLbl="parChTrans1D2" presStyleIdx="1" presStyleCnt="3"/>
      <dgm:spPr/>
    </dgm:pt>
    <dgm:pt modelId="{2BA751DF-5C79-428D-B184-41858C1A30CD}" type="pres">
      <dgm:prSet presAssocID="{87641306-B288-4B88-BE13-0E6A126CDA6F}" presName="connTx" presStyleLbl="parChTrans1D2" presStyleIdx="1" presStyleCnt="3"/>
      <dgm:spPr/>
    </dgm:pt>
    <dgm:pt modelId="{C027BC44-D372-4C90-8180-D4325742E089}" type="pres">
      <dgm:prSet presAssocID="{09ED8BCD-0A04-482D-B8E6-4F31F6156319}" presName="root2" presStyleCnt="0"/>
      <dgm:spPr/>
    </dgm:pt>
    <dgm:pt modelId="{87CFA73B-AAE7-4889-8691-9A3B93D7BD8E}" type="pres">
      <dgm:prSet presAssocID="{09ED8BCD-0A04-482D-B8E6-4F31F6156319}" presName="LevelTwoTextNode" presStyleLbl="node2" presStyleIdx="1" presStyleCnt="3">
        <dgm:presLayoutVars>
          <dgm:chPref val="3"/>
        </dgm:presLayoutVars>
      </dgm:prSet>
      <dgm:spPr/>
    </dgm:pt>
    <dgm:pt modelId="{1250D6AC-5BA4-4706-AE04-6B0F5CF443CC}" type="pres">
      <dgm:prSet presAssocID="{09ED8BCD-0A04-482D-B8E6-4F31F6156319}" presName="level3hierChild" presStyleCnt="0"/>
      <dgm:spPr/>
    </dgm:pt>
    <dgm:pt modelId="{1F7E8C85-A3DC-4199-8E6A-29F7DDB73704}" type="pres">
      <dgm:prSet presAssocID="{E8D44275-48DD-43A7-ADDD-67C76B0DA8ED}" presName="conn2-1" presStyleLbl="parChTrans1D2" presStyleIdx="2" presStyleCnt="3"/>
      <dgm:spPr/>
    </dgm:pt>
    <dgm:pt modelId="{D34813BF-4839-44BC-977E-C2F1FB7F120F}" type="pres">
      <dgm:prSet presAssocID="{E8D44275-48DD-43A7-ADDD-67C76B0DA8ED}" presName="connTx" presStyleLbl="parChTrans1D2" presStyleIdx="2" presStyleCnt="3"/>
      <dgm:spPr/>
    </dgm:pt>
    <dgm:pt modelId="{BD75AEA8-56BA-40FD-A31B-0FDCF39ABF0A}" type="pres">
      <dgm:prSet presAssocID="{1DF4EC00-EB82-41A8-95E2-E5EA8C38969D}" presName="root2" presStyleCnt="0"/>
      <dgm:spPr/>
    </dgm:pt>
    <dgm:pt modelId="{79DC76EF-6887-4CD2-8769-E59878F65672}" type="pres">
      <dgm:prSet presAssocID="{1DF4EC00-EB82-41A8-95E2-E5EA8C38969D}" presName="LevelTwoTextNode" presStyleLbl="node2" presStyleIdx="2" presStyleCnt="3">
        <dgm:presLayoutVars>
          <dgm:chPref val="3"/>
        </dgm:presLayoutVars>
      </dgm:prSet>
      <dgm:spPr/>
    </dgm:pt>
    <dgm:pt modelId="{B1D851BC-294E-44A0-86EB-B8F0F6618D38}" type="pres">
      <dgm:prSet presAssocID="{1DF4EC00-EB82-41A8-95E2-E5EA8C38969D}" presName="level3hierChild" presStyleCnt="0"/>
      <dgm:spPr/>
    </dgm:pt>
  </dgm:ptLst>
  <dgm:cxnLst>
    <dgm:cxn modelId="{4F12C317-5FA6-4C4C-9D70-4856D5619C12}" type="presOf" srcId="{6B646B09-C2D5-4CC5-BA77-D47E6F651487}" destId="{3156B593-BCC1-473B-AB6B-69824FC2AE30}" srcOrd="0" destOrd="0" presId="urn:microsoft.com/office/officeart/2005/8/layout/hierarchy2"/>
    <dgm:cxn modelId="{A8548D2E-897A-4521-BC68-41F9C557A1D3}" srcId="{E4C759F4-1D28-4BBD-AC1E-2C3FFE51978C}" destId="{09ED8BCD-0A04-482D-B8E6-4F31F6156319}" srcOrd="1" destOrd="0" parTransId="{87641306-B288-4B88-BE13-0E6A126CDA6F}" sibTransId="{5F91837E-BFF7-4725-BEA3-DA4B442C8709}"/>
    <dgm:cxn modelId="{92F2C05E-C52D-41DF-AEBF-8DAF083BB29B}" type="presOf" srcId="{1DF4EC00-EB82-41A8-95E2-E5EA8C38969D}" destId="{79DC76EF-6887-4CD2-8769-E59878F65672}" srcOrd="0" destOrd="0" presId="urn:microsoft.com/office/officeart/2005/8/layout/hierarchy2"/>
    <dgm:cxn modelId="{0B9FF143-7B6A-4ACA-B1F5-80B471447BAB}" type="presOf" srcId="{87641306-B288-4B88-BE13-0E6A126CDA6F}" destId="{35C2613A-6213-42D7-B640-400220E0D3A3}" srcOrd="0" destOrd="0" presId="urn:microsoft.com/office/officeart/2005/8/layout/hierarchy2"/>
    <dgm:cxn modelId="{59176665-85B6-4889-AE49-1BAD1EDAD670}" type="presOf" srcId="{A102186C-5C78-460D-B357-0DEEEDECED86}" destId="{E3040148-49AD-4A38-94BC-F4FB6BF3450B}" srcOrd="0" destOrd="0" presId="urn:microsoft.com/office/officeart/2005/8/layout/hierarchy2"/>
    <dgm:cxn modelId="{2DF18174-7F4C-4072-8C9A-C4FE285CF2E3}" type="presOf" srcId="{EDB8B248-A8D5-44D3-B61C-5EA6560BC8A4}" destId="{D0DC8C39-34FA-41EF-B014-4B0366BBD15F}" srcOrd="0" destOrd="0" presId="urn:microsoft.com/office/officeart/2005/8/layout/hierarchy2"/>
    <dgm:cxn modelId="{2EFD6077-C9E6-472B-A098-4B1FFA7F7082}" type="presOf" srcId="{E4C759F4-1D28-4BBD-AC1E-2C3FFE51978C}" destId="{55B0E54F-8C64-42DA-8426-D73E18AE21FF}" srcOrd="0" destOrd="0" presId="urn:microsoft.com/office/officeart/2005/8/layout/hierarchy2"/>
    <dgm:cxn modelId="{141ABC7B-B3FC-4BC5-95F8-25AB7F6EA86B}" srcId="{6B646B09-C2D5-4CC5-BA77-D47E6F651487}" destId="{E4C759F4-1D28-4BBD-AC1E-2C3FFE51978C}" srcOrd="0" destOrd="0" parTransId="{F25335AD-13B9-4F7C-BDCE-7C21FD51ECFA}" sibTransId="{205B94E3-21FA-4509-BDC4-B93277AD982F}"/>
    <dgm:cxn modelId="{3799D388-1D96-4062-8A73-8C37D50CB2E5}" type="presOf" srcId="{E8D44275-48DD-43A7-ADDD-67C76B0DA8ED}" destId="{D34813BF-4839-44BC-977E-C2F1FB7F120F}" srcOrd="1" destOrd="0" presId="urn:microsoft.com/office/officeart/2005/8/layout/hierarchy2"/>
    <dgm:cxn modelId="{AA300D90-13D3-45A5-809B-F95D75D9A60A}" type="presOf" srcId="{87641306-B288-4B88-BE13-0E6A126CDA6F}" destId="{2BA751DF-5C79-428D-B184-41858C1A30CD}" srcOrd="1" destOrd="0" presId="urn:microsoft.com/office/officeart/2005/8/layout/hierarchy2"/>
    <dgm:cxn modelId="{10266090-B90F-40FA-9B25-C75AAC0297A3}" type="presOf" srcId="{09ED8BCD-0A04-482D-B8E6-4F31F6156319}" destId="{87CFA73B-AAE7-4889-8691-9A3B93D7BD8E}" srcOrd="0" destOrd="0" presId="urn:microsoft.com/office/officeart/2005/8/layout/hierarchy2"/>
    <dgm:cxn modelId="{758497C1-E7CF-403C-86A9-DB59072F46C4}" type="presOf" srcId="{E8D44275-48DD-43A7-ADDD-67C76B0DA8ED}" destId="{1F7E8C85-A3DC-4199-8E6A-29F7DDB73704}" srcOrd="0" destOrd="0" presId="urn:microsoft.com/office/officeart/2005/8/layout/hierarchy2"/>
    <dgm:cxn modelId="{9D0617C3-EBC6-425A-8C5C-D8E55D0A1563}" type="presOf" srcId="{EDB8B248-A8D5-44D3-B61C-5EA6560BC8A4}" destId="{2760A200-6358-482A-BE04-1B0AFF748345}" srcOrd="1" destOrd="0" presId="urn:microsoft.com/office/officeart/2005/8/layout/hierarchy2"/>
    <dgm:cxn modelId="{094AD8D3-D4DC-49E0-8D5B-E5BD116E9ABE}" srcId="{E4C759F4-1D28-4BBD-AC1E-2C3FFE51978C}" destId="{A102186C-5C78-460D-B357-0DEEEDECED86}" srcOrd="0" destOrd="0" parTransId="{EDB8B248-A8D5-44D3-B61C-5EA6560BC8A4}" sibTransId="{3717894F-78B1-439E-AB2A-8905CF811B0D}"/>
    <dgm:cxn modelId="{680A55FF-7A68-4531-B6F3-B978A07073A0}" srcId="{E4C759F4-1D28-4BBD-AC1E-2C3FFE51978C}" destId="{1DF4EC00-EB82-41A8-95E2-E5EA8C38969D}" srcOrd="2" destOrd="0" parTransId="{E8D44275-48DD-43A7-ADDD-67C76B0DA8ED}" sibTransId="{53D18163-829B-44BA-9502-648218D4894B}"/>
    <dgm:cxn modelId="{F94FAE5B-87BB-4688-B35F-CADC239E9234}" type="presParOf" srcId="{3156B593-BCC1-473B-AB6B-69824FC2AE30}" destId="{D1B43406-69F5-444F-98E9-AE96FA586095}" srcOrd="0" destOrd="0" presId="urn:microsoft.com/office/officeart/2005/8/layout/hierarchy2"/>
    <dgm:cxn modelId="{43DB7140-CCDF-4864-BB39-B9AF46722CB7}" type="presParOf" srcId="{D1B43406-69F5-444F-98E9-AE96FA586095}" destId="{55B0E54F-8C64-42DA-8426-D73E18AE21FF}" srcOrd="0" destOrd="0" presId="urn:microsoft.com/office/officeart/2005/8/layout/hierarchy2"/>
    <dgm:cxn modelId="{2A69B80D-D427-4736-864C-3A46B8DD8E26}" type="presParOf" srcId="{D1B43406-69F5-444F-98E9-AE96FA586095}" destId="{0A411577-8033-409F-B0BB-461B360A1104}" srcOrd="1" destOrd="0" presId="urn:microsoft.com/office/officeart/2005/8/layout/hierarchy2"/>
    <dgm:cxn modelId="{EC92E0A4-7187-4BB9-944E-8B8DB6BF1210}" type="presParOf" srcId="{0A411577-8033-409F-B0BB-461B360A1104}" destId="{D0DC8C39-34FA-41EF-B014-4B0366BBD15F}" srcOrd="0" destOrd="0" presId="urn:microsoft.com/office/officeart/2005/8/layout/hierarchy2"/>
    <dgm:cxn modelId="{6CEF26C6-4CC7-4163-A1F2-463594D69A29}" type="presParOf" srcId="{D0DC8C39-34FA-41EF-B014-4B0366BBD15F}" destId="{2760A200-6358-482A-BE04-1B0AFF748345}" srcOrd="0" destOrd="0" presId="urn:microsoft.com/office/officeart/2005/8/layout/hierarchy2"/>
    <dgm:cxn modelId="{68AE56F3-59A2-4721-BBC4-0DC05BD69DBD}" type="presParOf" srcId="{0A411577-8033-409F-B0BB-461B360A1104}" destId="{3A04AE87-B1CD-473C-9D38-3BF72613D595}" srcOrd="1" destOrd="0" presId="urn:microsoft.com/office/officeart/2005/8/layout/hierarchy2"/>
    <dgm:cxn modelId="{097A7767-3F53-430C-9E1C-A04835B19E2F}" type="presParOf" srcId="{3A04AE87-B1CD-473C-9D38-3BF72613D595}" destId="{E3040148-49AD-4A38-94BC-F4FB6BF3450B}" srcOrd="0" destOrd="0" presId="urn:microsoft.com/office/officeart/2005/8/layout/hierarchy2"/>
    <dgm:cxn modelId="{FCE4E756-34D6-43B2-AD72-71A5D128E90D}" type="presParOf" srcId="{3A04AE87-B1CD-473C-9D38-3BF72613D595}" destId="{34EAB312-5534-465F-958E-996C18E37C13}" srcOrd="1" destOrd="0" presId="urn:microsoft.com/office/officeart/2005/8/layout/hierarchy2"/>
    <dgm:cxn modelId="{7B968EAF-82E2-4830-A277-31BA10352EDC}" type="presParOf" srcId="{0A411577-8033-409F-B0BB-461B360A1104}" destId="{35C2613A-6213-42D7-B640-400220E0D3A3}" srcOrd="2" destOrd="0" presId="urn:microsoft.com/office/officeart/2005/8/layout/hierarchy2"/>
    <dgm:cxn modelId="{34DAF322-EACF-4F79-821A-6A83D5BB539A}" type="presParOf" srcId="{35C2613A-6213-42D7-B640-400220E0D3A3}" destId="{2BA751DF-5C79-428D-B184-41858C1A30CD}" srcOrd="0" destOrd="0" presId="urn:microsoft.com/office/officeart/2005/8/layout/hierarchy2"/>
    <dgm:cxn modelId="{D8CDBC30-C520-4A02-96DD-A64B6DBB1C76}" type="presParOf" srcId="{0A411577-8033-409F-B0BB-461B360A1104}" destId="{C027BC44-D372-4C90-8180-D4325742E089}" srcOrd="3" destOrd="0" presId="urn:microsoft.com/office/officeart/2005/8/layout/hierarchy2"/>
    <dgm:cxn modelId="{6055CAD8-DC08-45D0-895D-C0B4528856DE}" type="presParOf" srcId="{C027BC44-D372-4C90-8180-D4325742E089}" destId="{87CFA73B-AAE7-4889-8691-9A3B93D7BD8E}" srcOrd="0" destOrd="0" presId="urn:microsoft.com/office/officeart/2005/8/layout/hierarchy2"/>
    <dgm:cxn modelId="{57DBC775-E237-466D-A172-2AFE85C51B14}" type="presParOf" srcId="{C027BC44-D372-4C90-8180-D4325742E089}" destId="{1250D6AC-5BA4-4706-AE04-6B0F5CF443CC}" srcOrd="1" destOrd="0" presId="urn:microsoft.com/office/officeart/2005/8/layout/hierarchy2"/>
    <dgm:cxn modelId="{352C82D0-0A04-44AB-8B8C-EBB51A8C8951}" type="presParOf" srcId="{0A411577-8033-409F-B0BB-461B360A1104}" destId="{1F7E8C85-A3DC-4199-8E6A-29F7DDB73704}" srcOrd="4" destOrd="0" presId="urn:microsoft.com/office/officeart/2005/8/layout/hierarchy2"/>
    <dgm:cxn modelId="{45AF0CE6-3CAB-4DF2-AEB5-0E4845AE6C50}" type="presParOf" srcId="{1F7E8C85-A3DC-4199-8E6A-29F7DDB73704}" destId="{D34813BF-4839-44BC-977E-C2F1FB7F120F}" srcOrd="0" destOrd="0" presId="urn:microsoft.com/office/officeart/2005/8/layout/hierarchy2"/>
    <dgm:cxn modelId="{AA58F466-8526-4248-945A-158E890973C1}" type="presParOf" srcId="{0A411577-8033-409F-B0BB-461B360A1104}" destId="{BD75AEA8-56BA-40FD-A31B-0FDCF39ABF0A}" srcOrd="5" destOrd="0" presId="urn:microsoft.com/office/officeart/2005/8/layout/hierarchy2"/>
    <dgm:cxn modelId="{57E6C82F-C111-4AFB-AD5D-BD9053694FE6}" type="presParOf" srcId="{BD75AEA8-56BA-40FD-A31B-0FDCF39ABF0A}" destId="{79DC76EF-6887-4CD2-8769-E59878F65672}" srcOrd="0" destOrd="0" presId="urn:microsoft.com/office/officeart/2005/8/layout/hierarchy2"/>
    <dgm:cxn modelId="{1953B232-18F9-4C1E-B3ED-02324BBF3D91}" type="presParOf" srcId="{BD75AEA8-56BA-40FD-A31B-0FDCF39ABF0A}" destId="{B1D851BC-294E-44A0-86EB-B8F0F6618D3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2A7D38-1ECD-4E59-AC05-383A00E6775F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591E6C2-3F2B-4ABF-91C0-1E8371B98266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/>
            <a:t>Theatre students – currently this is how we will be doing it BUT this could change so put down </a:t>
          </a:r>
          <a:r>
            <a:rPr lang="en-US" b="1"/>
            <a:t>THREE</a:t>
          </a:r>
          <a:r>
            <a:rPr lang="en-US"/>
            <a:t> elective options.</a:t>
          </a:r>
        </a:p>
      </dgm:t>
    </dgm:pt>
    <dgm:pt modelId="{4A3B68E2-1CF5-43FE-BA7F-A3D2FE5E0542}" type="parTrans" cxnId="{2BA49D31-1EA6-4578-830B-E5B9E35C93F8}">
      <dgm:prSet/>
      <dgm:spPr/>
      <dgm:t>
        <a:bodyPr/>
        <a:lstStyle/>
        <a:p>
          <a:endParaRPr lang="en-US"/>
        </a:p>
      </dgm:t>
    </dgm:pt>
    <dgm:pt modelId="{3894D52C-19EB-4DF7-B822-849E81458F9E}" type="sibTrans" cxnId="{2BA49D31-1EA6-4578-830B-E5B9E35C93F8}">
      <dgm:prSet/>
      <dgm:spPr/>
      <dgm:t>
        <a:bodyPr/>
        <a:lstStyle/>
        <a:p>
          <a:endParaRPr lang="en-US"/>
        </a:p>
      </dgm:t>
    </dgm:pt>
    <dgm:pt modelId="{131D0A70-11F2-4D80-A1B6-6532654296E5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/>
            <a:t>Specifically for HL Theatre Students due to having to rotate AR sessions between Film and Theatre</a:t>
          </a:r>
        </a:p>
      </dgm:t>
    </dgm:pt>
    <dgm:pt modelId="{6D081867-48D0-428D-8CB5-2B74D38DFBD6}" type="parTrans" cxnId="{0B5B9EAD-7FAE-4771-888C-C6DF56FE8A2B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6E73FE28-7933-4DB0-A872-27FA844D1310}" type="sibTrans" cxnId="{0B5B9EAD-7FAE-4771-888C-C6DF56FE8A2B}">
      <dgm:prSet/>
      <dgm:spPr/>
      <dgm:t>
        <a:bodyPr/>
        <a:lstStyle/>
        <a:p>
          <a:endParaRPr lang="en-US"/>
        </a:p>
      </dgm:t>
    </dgm:pt>
    <dgm:pt modelId="{534494C7-0F98-43FF-BD42-CC87C4CB2CF2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/>
            <a:t>IB has moved up due dates</a:t>
          </a:r>
        </a:p>
      </dgm:t>
    </dgm:pt>
    <dgm:pt modelId="{B55B22D8-EF98-46CE-BD4F-A0783EB92358}" type="parTrans" cxnId="{E1886865-19FE-4A80-B78E-3A41122206B1}">
      <dgm:prSet/>
      <dgm:spPr/>
      <dgm:t>
        <a:bodyPr/>
        <a:lstStyle/>
        <a:p>
          <a:endParaRPr lang="en-US"/>
        </a:p>
      </dgm:t>
    </dgm:pt>
    <dgm:pt modelId="{A06FA4B3-70DB-45F5-8135-0635A5C767EC}" type="sibTrans" cxnId="{E1886865-19FE-4A80-B78E-3A41122206B1}">
      <dgm:prSet/>
      <dgm:spPr/>
      <dgm:t>
        <a:bodyPr/>
        <a:lstStyle/>
        <a:p>
          <a:endParaRPr lang="en-US"/>
        </a:p>
      </dgm:t>
    </dgm:pt>
    <dgm:pt modelId="{C6998AE4-D502-4262-B67D-F53FF2A5D253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/>
            <a:t>We need to meet with teachers to discuss all options and potential issues</a:t>
          </a:r>
        </a:p>
      </dgm:t>
    </dgm:pt>
    <dgm:pt modelId="{C974B4B1-E51E-410B-BE1C-C4ED4BBA2FAD}" type="parTrans" cxnId="{0F858052-FBCB-4AF6-A1A4-32519D683173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5977AAE9-92B5-4A0F-93B6-FC01FE1C5B86}" type="sibTrans" cxnId="{0F858052-FBCB-4AF6-A1A4-32519D683173}">
      <dgm:prSet/>
      <dgm:spPr/>
      <dgm:t>
        <a:bodyPr/>
        <a:lstStyle/>
        <a:p>
          <a:endParaRPr lang="en-US"/>
        </a:p>
      </dgm:t>
    </dgm:pt>
    <dgm:pt modelId="{E1D65D7E-364A-4E2C-B0A5-29A6E67BD814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/>
            <a:t>Visual Art students – you may be limited to IB Sports Exercise Science, potentially a new IB elective, AP Chem or AP Bio due to Art being a block and a half now. </a:t>
          </a:r>
        </a:p>
      </dgm:t>
    </dgm:pt>
    <dgm:pt modelId="{518D1BE1-A1D4-4B3F-B97B-05F2FDFC0E50}" type="parTrans" cxnId="{96249B3C-208C-4243-B939-98F36365362E}">
      <dgm:prSet/>
      <dgm:spPr/>
      <dgm:t>
        <a:bodyPr/>
        <a:lstStyle/>
        <a:p>
          <a:endParaRPr lang="en-US"/>
        </a:p>
      </dgm:t>
    </dgm:pt>
    <dgm:pt modelId="{45A45381-106F-47CE-BF25-A4B2B2DAADBB}" type="sibTrans" cxnId="{96249B3C-208C-4243-B939-98F36365362E}">
      <dgm:prSet/>
      <dgm:spPr/>
      <dgm:t>
        <a:bodyPr/>
        <a:lstStyle/>
        <a:p>
          <a:endParaRPr lang="en-US"/>
        </a:p>
      </dgm:t>
    </dgm:pt>
    <dgm:pt modelId="{F7C8D873-B2EE-4E65-A6A7-85B5B19231CD}" type="pres">
      <dgm:prSet presAssocID="{EE2A7D38-1ECD-4E59-AC05-383A00E677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199DA5-B449-4ECE-B40B-B0D2CCDF3445}" type="pres">
      <dgm:prSet presAssocID="{5591E6C2-3F2B-4ABF-91C0-1E8371B98266}" presName="hierRoot1" presStyleCnt="0"/>
      <dgm:spPr/>
    </dgm:pt>
    <dgm:pt modelId="{1458BCEB-D39C-49A4-BAEC-7BD1C5CFD09E}" type="pres">
      <dgm:prSet presAssocID="{5591E6C2-3F2B-4ABF-91C0-1E8371B98266}" presName="composite" presStyleCnt="0"/>
      <dgm:spPr/>
    </dgm:pt>
    <dgm:pt modelId="{F76F2521-24BE-4C82-BE08-8FBCC9D2D601}" type="pres">
      <dgm:prSet presAssocID="{5591E6C2-3F2B-4ABF-91C0-1E8371B98266}" presName="background" presStyleLbl="node0" presStyleIdx="0" presStyleCnt="2"/>
      <dgm:spPr>
        <a:solidFill>
          <a:srgbClr val="002060"/>
        </a:solidFill>
      </dgm:spPr>
    </dgm:pt>
    <dgm:pt modelId="{6D240B3E-1DF8-40B3-A8EB-71D37D4C3918}" type="pres">
      <dgm:prSet presAssocID="{5591E6C2-3F2B-4ABF-91C0-1E8371B98266}" presName="text" presStyleLbl="fgAcc0" presStyleIdx="0" presStyleCnt="2">
        <dgm:presLayoutVars>
          <dgm:chPref val="3"/>
        </dgm:presLayoutVars>
      </dgm:prSet>
      <dgm:spPr/>
    </dgm:pt>
    <dgm:pt modelId="{063B6764-A23E-45F8-93E4-81EAF19186D8}" type="pres">
      <dgm:prSet presAssocID="{5591E6C2-3F2B-4ABF-91C0-1E8371B98266}" presName="hierChild2" presStyleCnt="0"/>
      <dgm:spPr/>
    </dgm:pt>
    <dgm:pt modelId="{6BB0CD25-C427-4DB7-BFDD-0880A8776316}" type="pres">
      <dgm:prSet presAssocID="{6D081867-48D0-428D-8CB5-2B74D38DFBD6}" presName="Name10" presStyleLbl="parChTrans1D2" presStyleIdx="0" presStyleCnt="3"/>
      <dgm:spPr/>
    </dgm:pt>
    <dgm:pt modelId="{4521FD34-B7C6-497D-87F4-94A64159ACE5}" type="pres">
      <dgm:prSet presAssocID="{131D0A70-11F2-4D80-A1B6-6532654296E5}" presName="hierRoot2" presStyleCnt="0"/>
      <dgm:spPr/>
    </dgm:pt>
    <dgm:pt modelId="{16DFA92C-CCA4-41A3-BA3D-AD519EF272FB}" type="pres">
      <dgm:prSet presAssocID="{131D0A70-11F2-4D80-A1B6-6532654296E5}" presName="composite2" presStyleCnt="0"/>
      <dgm:spPr/>
    </dgm:pt>
    <dgm:pt modelId="{5D5D85C4-0DE5-4F8E-B071-93E525EC08E7}" type="pres">
      <dgm:prSet presAssocID="{131D0A70-11F2-4D80-A1B6-6532654296E5}" presName="background2" presStyleLbl="node2" presStyleIdx="0" presStyleCnt="3"/>
      <dgm:spPr>
        <a:solidFill>
          <a:srgbClr val="002060"/>
        </a:solidFill>
      </dgm:spPr>
    </dgm:pt>
    <dgm:pt modelId="{8670CCA2-899F-406C-85EF-69F16C899A6B}" type="pres">
      <dgm:prSet presAssocID="{131D0A70-11F2-4D80-A1B6-6532654296E5}" presName="text2" presStyleLbl="fgAcc2" presStyleIdx="0" presStyleCnt="3">
        <dgm:presLayoutVars>
          <dgm:chPref val="3"/>
        </dgm:presLayoutVars>
      </dgm:prSet>
      <dgm:spPr/>
    </dgm:pt>
    <dgm:pt modelId="{60A7E71B-CBEE-44AD-B750-10031E939742}" type="pres">
      <dgm:prSet presAssocID="{131D0A70-11F2-4D80-A1B6-6532654296E5}" presName="hierChild3" presStyleCnt="0"/>
      <dgm:spPr/>
    </dgm:pt>
    <dgm:pt modelId="{F57A684A-233D-457A-8E1B-F808C928AE7C}" type="pres">
      <dgm:prSet presAssocID="{B55B22D8-EF98-46CE-BD4F-A0783EB92358}" presName="Name10" presStyleLbl="parChTrans1D2" presStyleIdx="1" presStyleCnt="3"/>
      <dgm:spPr/>
    </dgm:pt>
    <dgm:pt modelId="{94C62F79-7357-4875-969F-8AD2982A035B}" type="pres">
      <dgm:prSet presAssocID="{534494C7-0F98-43FF-BD42-CC87C4CB2CF2}" presName="hierRoot2" presStyleCnt="0"/>
      <dgm:spPr/>
    </dgm:pt>
    <dgm:pt modelId="{BC64591C-E2A4-4022-950E-13B8825FF761}" type="pres">
      <dgm:prSet presAssocID="{534494C7-0F98-43FF-BD42-CC87C4CB2CF2}" presName="composite2" presStyleCnt="0"/>
      <dgm:spPr/>
    </dgm:pt>
    <dgm:pt modelId="{59625FA0-AC96-49E1-A0B3-5ABBFA7ACC97}" type="pres">
      <dgm:prSet presAssocID="{534494C7-0F98-43FF-BD42-CC87C4CB2CF2}" presName="background2" presStyleLbl="node2" presStyleIdx="1" presStyleCnt="3"/>
      <dgm:spPr>
        <a:solidFill>
          <a:srgbClr val="002060"/>
        </a:solidFill>
      </dgm:spPr>
    </dgm:pt>
    <dgm:pt modelId="{75737827-FBA6-4821-AFA1-44FB90295DE0}" type="pres">
      <dgm:prSet presAssocID="{534494C7-0F98-43FF-BD42-CC87C4CB2CF2}" presName="text2" presStyleLbl="fgAcc2" presStyleIdx="1" presStyleCnt="3">
        <dgm:presLayoutVars>
          <dgm:chPref val="3"/>
        </dgm:presLayoutVars>
      </dgm:prSet>
      <dgm:spPr/>
    </dgm:pt>
    <dgm:pt modelId="{FB3F939E-7D42-4821-9602-25362C1BACD5}" type="pres">
      <dgm:prSet presAssocID="{534494C7-0F98-43FF-BD42-CC87C4CB2CF2}" presName="hierChild3" presStyleCnt="0"/>
      <dgm:spPr/>
    </dgm:pt>
    <dgm:pt modelId="{C8FFE11F-5850-493B-80B6-228092CCC5A8}" type="pres">
      <dgm:prSet presAssocID="{C974B4B1-E51E-410B-BE1C-C4ED4BBA2FAD}" presName="Name10" presStyleLbl="parChTrans1D2" presStyleIdx="2" presStyleCnt="3"/>
      <dgm:spPr/>
    </dgm:pt>
    <dgm:pt modelId="{12A2339C-F17C-4330-93B0-03071FA3DBBB}" type="pres">
      <dgm:prSet presAssocID="{C6998AE4-D502-4262-B67D-F53FF2A5D253}" presName="hierRoot2" presStyleCnt="0"/>
      <dgm:spPr/>
    </dgm:pt>
    <dgm:pt modelId="{8772D82B-0786-4505-94D6-06E348BD6ADD}" type="pres">
      <dgm:prSet presAssocID="{C6998AE4-D502-4262-B67D-F53FF2A5D253}" presName="composite2" presStyleCnt="0"/>
      <dgm:spPr/>
    </dgm:pt>
    <dgm:pt modelId="{67491EE5-A181-4C9B-9338-D173B23F6A1D}" type="pres">
      <dgm:prSet presAssocID="{C6998AE4-D502-4262-B67D-F53FF2A5D253}" presName="background2" presStyleLbl="node2" presStyleIdx="2" presStyleCnt="3"/>
      <dgm:spPr>
        <a:solidFill>
          <a:srgbClr val="002060"/>
        </a:solidFill>
      </dgm:spPr>
    </dgm:pt>
    <dgm:pt modelId="{94FAEC6D-C222-4C9D-954B-17900B33D7EC}" type="pres">
      <dgm:prSet presAssocID="{C6998AE4-D502-4262-B67D-F53FF2A5D253}" presName="text2" presStyleLbl="fgAcc2" presStyleIdx="2" presStyleCnt="3">
        <dgm:presLayoutVars>
          <dgm:chPref val="3"/>
        </dgm:presLayoutVars>
      </dgm:prSet>
      <dgm:spPr/>
    </dgm:pt>
    <dgm:pt modelId="{FFDA263B-215F-4347-BED4-BD23AC926317}" type="pres">
      <dgm:prSet presAssocID="{C6998AE4-D502-4262-B67D-F53FF2A5D253}" presName="hierChild3" presStyleCnt="0"/>
      <dgm:spPr/>
    </dgm:pt>
    <dgm:pt modelId="{644600FF-7396-4A8D-9923-28AED9F2AE1A}" type="pres">
      <dgm:prSet presAssocID="{E1D65D7E-364A-4E2C-B0A5-29A6E67BD814}" presName="hierRoot1" presStyleCnt="0"/>
      <dgm:spPr/>
    </dgm:pt>
    <dgm:pt modelId="{546808FF-92FC-48E8-A756-2EA146D020D9}" type="pres">
      <dgm:prSet presAssocID="{E1D65D7E-364A-4E2C-B0A5-29A6E67BD814}" presName="composite" presStyleCnt="0"/>
      <dgm:spPr/>
    </dgm:pt>
    <dgm:pt modelId="{9847E85C-C494-4DA2-8CDF-7A12CC1010DA}" type="pres">
      <dgm:prSet presAssocID="{E1D65D7E-364A-4E2C-B0A5-29A6E67BD814}" presName="background" presStyleLbl="node0" presStyleIdx="1" presStyleCnt="2"/>
      <dgm:spPr>
        <a:solidFill>
          <a:srgbClr val="002060"/>
        </a:solidFill>
        <a:ln>
          <a:solidFill>
            <a:srgbClr val="002060"/>
          </a:solidFill>
        </a:ln>
      </dgm:spPr>
    </dgm:pt>
    <dgm:pt modelId="{8EB6F08D-85D7-4860-96E4-8BCBD6DE02AE}" type="pres">
      <dgm:prSet presAssocID="{E1D65D7E-364A-4E2C-B0A5-29A6E67BD814}" presName="text" presStyleLbl="fgAcc0" presStyleIdx="1" presStyleCnt="2">
        <dgm:presLayoutVars>
          <dgm:chPref val="3"/>
        </dgm:presLayoutVars>
      </dgm:prSet>
      <dgm:spPr/>
    </dgm:pt>
    <dgm:pt modelId="{EEBC0968-4083-4DA8-A82B-366E866B91D0}" type="pres">
      <dgm:prSet presAssocID="{E1D65D7E-364A-4E2C-B0A5-29A6E67BD814}" presName="hierChild2" presStyleCnt="0"/>
      <dgm:spPr/>
    </dgm:pt>
  </dgm:ptLst>
  <dgm:cxnLst>
    <dgm:cxn modelId="{2BA49D31-1EA6-4578-830B-E5B9E35C93F8}" srcId="{EE2A7D38-1ECD-4E59-AC05-383A00E6775F}" destId="{5591E6C2-3F2B-4ABF-91C0-1E8371B98266}" srcOrd="0" destOrd="0" parTransId="{4A3B68E2-1CF5-43FE-BA7F-A3D2FE5E0542}" sibTransId="{3894D52C-19EB-4DF7-B822-849E81458F9E}"/>
    <dgm:cxn modelId="{96249B3C-208C-4243-B939-98F36365362E}" srcId="{EE2A7D38-1ECD-4E59-AC05-383A00E6775F}" destId="{E1D65D7E-364A-4E2C-B0A5-29A6E67BD814}" srcOrd="1" destOrd="0" parTransId="{518D1BE1-A1D4-4B3F-B97B-05F2FDFC0E50}" sibTransId="{45A45381-106F-47CE-BF25-A4B2B2DAADBB}"/>
    <dgm:cxn modelId="{48101B3E-B5A2-4E58-B6DB-56289F1F4C11}" type="presOf" srcId="{E1D65D7E-364A-4E2C-B0A5-29A6E67BD814}" destId="{8EB6F08D-85D7-4860-96E4-8BCBD6DE02AE}" srcOrd="0" destOrd="0" presId="urn:microsoft.com/office/officeart/2005/8/layout/hierarchy1"/>
    <dgm:cxn modelId="{08542E5F-A56C-41E7-8DAF-2FD95BEFEF50}" type="presOf" srcId="{6D081867-48D0-428D-8CB5-2B74D38DFBD6}" destId="{6BB0CD25-C427-4DB7-BFDD-0880A8776316}" srcOrd="0" destOrd="0" presId="urn:microsoft.com/office/officeart/2005/8/layout/hierarchy1"/>
    <dgm:cxn modelId="{8D125860-5370-4084-AC9B-E89943955CB9}" type="presOf" srcId="{B55B22D8-EF98-46CE-BD4F-A0783EB92358}" destId="{F57A684A-233D-457A-8E1B-F808C928AE7C}" srcOrd="0" destOrd="0" presId="urn:microsoft.com/office/officeart/2005/8/layout/hierarchy1"/>
    <dgm:cxn modelId="{E1886865-19FE-4A80-B78E-3A41122206B1}" srcId="{5591E6C2-3F2B-4ABF-91C0-1E8371B98266}" destId="{534494C7-0F98-43FF-BD42-CC87C4CB2CF2}" srcOrd="1" destOrd="0" parTransId="{B55B22D8-EF98-46CE-BD4F-A0783EB92358}" sibTransId="{A06FA4B3-70DB-45F5-8135-0635A5C767EC}"/>
    <dgm:cxn modelId="{7BEEF765-EC83-4624-B622-4DCD61480481}" type="presOf" srcId="{C974B4B1-E51E-410B-BE1C-C4ED4BBA2FAD}" destId="{C8FFE11F-5850-493B-80B6-228092CCC5A8}" srcOrd="0" destOrd="0" presId="urn:microsoft.com/office/officeart/2005/8/layout/hierarchy1"/>
    <dgm:cxn modelId="{C19B8767-CFD5-40E0-8C66-46921EB56F19}" type="presOf" srcId="{EE2A7D38-1ECD-4E59-AC05-383A00E6775F}" destId="{F7C8D873-B2EE-4E65-A6A7-85B5B19231CD}" srcOrd="0" destOrd="0" presId="urn:microsoft.com/office/officeart/2005/8/layout/hierarchy1"/>
    <dgm:cxn modelId="{0F858052-FBCB-4AF6-A1A4-32519D683173}" srcId="{5591E6C2-3F2B-4ABF-91C0-1E8371B98266}" destId="{C6998AE4-D502-4262-B67D-F53FF2A5D253}" srcOrd="2" destOrd="0" parTransId="{C974B4B1-E51E-410B-BE1C-C4ED4BBA2FAD}" sibTransId="{5977AAE9-92B5-4A0F-93B6-FC01FE1C5B86}"/>
    <dgm:cxn modelId="{FE52F592-020F-4DCD-A295-13C5765971B9}" type="presOf" srcId="{534494C7-0F98-43FF-BD42-CC87C4CB2CF2}" destId="{75737827-FBA6-4821-AFA1-44FB90295DE0}" srcOrd="0" destOrd="0" presId="urn:microsoft.com/office/officeart/2005/8/layout/hierarchy1"/>
    <dgm:cxn modelId="{0B5B9EAD-7FAE-4771-888C-C6DF56FE8A2B}" srcId="{5591E6C2-3F2B-4ABF-91C0-1E8371B98266}" destId="{131D0A70-11F2-4D80-A1B6-6532654296E5}" srcOrd="0" destOrd="0" parTransId="{6D081867-48D0-428D-8CB5-2B74D38DFBD6}" sibTransId="{6E73FE28-7933-4DB0-A872-27FA844D1310}"/>
    <dgm:cxn modelId="{4FBE7EDB-F94D-4F5F-BCD8-8EB5D037D233}" type="presOf" srcId="{131D0A70-11F2-4D80-A1B6-6532654296E5}" destId="{8670CCA2-899F-406C-85EF-69F16C899A6B}" srcOrd="0" destOrd="0" presId="urn:microsoft.com/office/officeart/2005/8/layout/hierarchy1"/>
    <dgm:cxn modelId="{402020EA-8D1E-4D7C-9F7A-C7FFB5CFCE60}" type="presOf" srcId="{C6998AE4-D502-4262-B67D-F53FF2A5D253}" destId="{94FAEC6D-C222-4C9D-954B-17900B33D7EC}" srcOrd="0" destOrd="0" presId="urn:microsoft.com/office/officeart/2005/8/layout/hierarchy1"/>
    <dgm:cxn modelId="{206143F5-FAE5-4EB7-8CC4-83ACE82A3DF0}" type="presOf" srcId="{5591E6C2-3F2B-4ABF-91C0-1E8371B98266}" destId="{6D240B3E-1DF8-40B3-A8EB-71D37D4C3918}" srcOrd="0" destOrd="0" presId="urn:microsoft.com/office/officeart/2005/8/layout/hierarchy1"/>
    <dgm:cxn modelId="{0E7A1FD3-A338-420D-AC78-26771C4C2314}" type="presParOf" srcId="{F7C8D873-B2EE-4E65-A6A7-85B5B19231CD}" destId="{86199DA5-B449-4ECE-B40B-B0D2CCDF3445}" srcOrd="0" destOrd="0" presId="urn:microsoft.com/office/officeart/2005/8/layout/hierarchy1"/>
    <dgm:cxn modelId="{4F7E4959-6DE7-448D-9873-0B2F5B8137E3}" type="presParOf" srcId="{86199DA5-B449-4ECE-B40B-B0D2CCDF3445}" destId="{1458BCEB-D39C-49A4-BAEC-7BD1C5CFD09E}" srcOrd="0" destOrd="0" presId="urn:microsoft.com/office/officeart/2005/8/layout/hierarchy1"/>
    <dgm:cxn modelId="{91F7D30D-3FD5-462A-926E-5BC14206B1BA}" type="presParOf" srcId="{1458BCEB-D39C-49A4-BAEC-7BD1C5CFD09E}" destId="{F76F2521-24BE-4C82-BE08-8FBCC9D2D601}" srcOrd="0" destOrd="0" presId="urn:microsoft.com/office/officeart/2005/8/layout/hierarchy1"/>
    <dgm:cxn modelId="{B82F5480-80EC-4250-907B-CD175D6DE9C0}" type="presParOf" srcId="{1458BCEB-D39C-49A4-BAEC-7BD1C5CFD09E}" destId="{6D240B3E-1DF8-40B3-A8EB-71D37D4C3918}" srcOrd="1" destOrd="0" presId="urn:microsoft.com/office/officeart/2005/8/layout/hierarchy1"/>
    <dgm:cxn modelId="{D543BD15-06CE-4B44-9F63-9FB06C0589C1}" type="presParOf" srcId="{86199DA5-B449-4ECE-B40B-B0D2CCDF3445}" destId="{063B6764-A23E-45F8-93E4-81EAF19186D8}" srcOrd="1" destOrd="0" presId="urn:microsoft.com/office/officeart/2005/8/layout/hierarchy1"/>
    <dgm:cxn modelId="{E3E9CCEF-23F9-41D5-95D4-6ECE44847E31}" type="presParOf" srcId="{063B6764-A23E-45F8-93E4-81EAF19186D8}" destId="{6BB0CD25-C427-4DB7-BFDD-0880A8776316}" srcOrd="0" destOrd="0" presId="urn:microsoft.com/office/officeart/2005/8/layout/hierarchy1"/>
    <dgm:cxn modelId="{CD6EEB68-7364-4C1F-9FB6-66DA3CC883BA}" type="presParOf" srcId="{063B6764-A23E-45F8-93E4-81EAF19186D8}" destId="{4521FD34-B7C6-497D-87F4-94A64159ACE5}" srcOrd="1" destOrd="0" presId="urn:microsoft.com/office/officeart/2005/8/layout/hierarchy1"/>
    <dgm:cxn modelId="{CE26177D-B89B-4648-807A-74BE472B38EF}" type="presParOf" srcId="{4521FD34-B7C6-497D-87F4-94A64159ACE5}" destId="{16DFA92C-CCA4-41A3-BA3D-AD519EF272FB}" srcOrd="0" destOrd="0" presId="urn:microsoft.com/office/officeart/2005/8/layout/hierarchy1"/>
    <dgm:cxn modelId="{450221F0-4A08-455E-A96F-AD0B4E3CA88C}" type="presParOf" srcId="{16DFA92C-CCA4-41A3-BA3D-AD519EF272FB}" destId="{5D5D85C4-0DE5-4F8E-B071-93E525EC08E7}" srcOrd="0" destOrd="0" presId="urn:microsoft.com/office/officeart/2005/8/layout/hierarchy1"/>
    <dgm:cxn modelId="{3DBEAE16-0FEC-4FC0-8E1F-B6B7ADE23BA3}" type="presParOf" srcId="{16DFA92C-CCA4-41A3-BA3D-AD519EF272FB}" destId="{8670CCA2-899F-406C-85EF-69F16C899A6B}" srcOrd="1" destOrd="0" presId="urn:microsoft.com/office/officeart/2005/8/layout/hierarchy1"/>
    <dgm:cxn modelId="{10EB4323-5D27-438B-A739-3F39D761B055}" type="presParOf" srcId="{4521FD34-B7C6-497D-87F4-94A64159ACE5}" destId="{60A7E71B-CBEE-44AD-B750-10031E939742}" srcOrd="1" destOrd="0" presId="urn:microsoft.com/office/officeart/2005/8/layout/hierarchy1"/>
    <dgm:cxn modelId="{86293E96-DB97-4212-A736-9DC0D8DBB974}" type="presParOf" srcId="{063B6764-A23E-45F8-93E4-81EAF19186D8}" destId="{F57A684A-233D-457A-8E1B-F808C928AE7C}" srcOrd="2" destOrd="0" presId="urn:microsoft.com/office/officeart/2005/8/layout/hierarchy1"/>
    <dgm:cxn modelId="{068F53DB-ED6E-4AED-A0B5-793F45A0BC29}" type="presParOf" srcId="{063B6764-A23E-45F8-93E4-81EAF19186D8}" destId="{94C62F79-7357-4875-969F-8AD2982A035B}" srcOrd="3" destOrd="0" presId="urn:microsoft.com/office/officeart/2005/8/layout/hierarchy1"/>
    <dgm:cxn modelId="{645B2BC0-ABE1-4917-9337-F1424E34443A}" type="presParOf" srcId="{94C62F79-7357-4875-969F-8AD2982A035B}" destId="{BC64591C-E2A4-4022-950E-13B8825FF761}" srcOrd="0" destOrd="0" presId="urn:microsoft.com/office/officeart/2005/8/layout/hierarchy1"/>
    <dgm:cxn modelId="{2DAD9C4A-EB26-4320-8A26-68FD43EA466A}" type="presParOf" srcId="{BC64591C-E2A4-4022-950E-13B8825FF761}" destId="{59625FA0-AC96-49E1-A0B3-5ABBFA7ACC97}" srcOrd="0" destOrd="0" presId="urn:microsoft.com/office/officeart/2005/8/layout/hierarchy1"/>
    <dgm:cxn modelId="{7E45CDEF-B182-4266-9E5C-6CC79F977EE8}" type="presParOf" srcId="{BC64591C-E2A4-4022-950E-13B8825FF761}" destId="{75737827-FBA6-4821-AFA1-44FB90295DE0}" srcOrd="1" destOrd="0" presId="urn:microsoft.com/office/officeart/2005/8/layout/hierarchy1"/>
    <dgm:cxn modelId="{5BEE1CD4-168D-4000-BC6C-140CB15080C8}" type="presParOf" srcId="{94C62F79-7357-4875-969F-8AD2982A035B}" destId="{FB3F939E-7D42-4821-9602-25362C1BACD5}" srcOrd="1" destOrd="0" presId="urn:microsoft.com/office/officeart/2005/8/layout/hierarchy1"/>
    <dgm:cxn modelId="{40060FC9-4463-42D7-94D6-8D3C67D4B88E}" type="presParOf" srcId="{063B6764-A23E-45F8-93E4-81EAF19186D8}" destId="{C8FFE11F-5850-493B-80B6-228092CCC5A8}" srcOrd="4" destOrd="0" presId="urn:microsoft.com/office/officeart/2005/8/layout/hierarchy1"/>
    <dgm:cxn modelId="{E2E30818-857F-4514-9997-4A7578C1B7E3}" type="presParOf" srcId="{063B6764-A23E-45F8-93E4-81EAF19186D8}" destId="{12A2339C-F17C-4330-93B0-03071FA3DBBB}" srcOrd="5" destOrd="0" presId="urn:microsoft.com/office/officeart/2005/8/layout/hierarchy1"/>
    <dgm:cxn modelId="{EA34B279-850F-4E67-835F-090F21814437}" type="presParOf" srcId="{12A2339C-F17C-4330-93B0-03071FA3DBBB}" destId="{8772D82B-0786-4505-94D6-06E348BD6ADD}" srcOrd="0" destOrd="0" presId="urn:microsoft.com/office/officeart/2005/8/layout/hierarchy1"/>
    <dgm:cxn modelId="{9241C6DB-A65C-4122-B480-8FF64D6D44D3}" type="presParOf" srcId="{8772D82B-0786-4505-94D6-06E348BD6ADD}" destId="{67491EE5-A181-4C9B-9338-D173B23F6A1D}" srcOrd="0" destOrd="0" presId="urn:microsoft.com/office/officeart/2005/8/layout/hierarchy1"/>
    <dgm:cxn modelId="{4CB04026-65AC-4BBB-BA0F-15705FCBA917}" type="presParOf" srcId="{8772D82B-0786-4505-94D6-06E348BD6ADD}" destId="{94FAEC6D-C222-4C9D-954B-17900B33D7EC}" srcOrd="1" destOrd="0" presId="urn:microsoft.com/office/officeart/2005/8/layout/hierarchy1"/>
    <dgm:cxn modelId="{4A1E03B9-B90A-4E43-9F5B-27AE01A7DBDB}" type="presParOf" srcId="{12A2339C-F17C-4330-93B0-03071FA3DBBB}" destId="{FFDA263B-215F-4347-BED4-BD23AC926317}" srcOrd="1" destOrd="0" presId="urn:microsoft.com/office/officeart/2005/8/layout/hierarchy1"/>
    <dgm:cxn modelId="{1FB4AE10-BE94-4BC5-9D9E-4654F4E3958E}" type="presParOf" srcId="{F7C8D873-B2EE-4E65-A6A7-85B5B19231CD}" destId="{644600FF-7396-4A8D-9923-28AED9F2AE1A}" srcOrd="1" destOrd="0" presId="urn:microsoft.com/office/officeart/2005/8/layout/hierarchy1"/>
    <dgm:cxn modelId="{04AC69BB-889C-4300-9AA0-4CC70E59427B}" type="presParOf" srcId="{644600FF-7396-4A8D-9923-28AED9F2AE1A}" destId="{546808FF-92FC-48E8-A756-2EA146D020D9}" srcOrd="0" destOrd="0" presId="urn:microsoft.com/office/officeart/2005/8/layout/hierarchy1"/>
    <dgm:cxn modelId="{00DD6DCE-10C1-4C6D-91AD-5E7A09A34F3F}" type="presParOf" srcId="{546808FF-92FC-48E8-A756-2EA146D020D9}" destId="{9847E85C-C494-4DA2-8CDF-7A12CC1010DA}" srcOrd="0" destOrd="0" presId="urn:microsoft.com/office/officeart/2005/8/layout/hierarchy1"/>
    <dgm:cxn modelId="{4EF70F69-A4AE-428C-BC57-7373C00A49FB}" type="presParOf" srcId="{546808FF-92FC-48E8-A756-2EA146D020D9}" destId="{8EB6F08D-85D7-4860-96E4-8BCBD6DE02AE}" srcOrd="1" destOrd="0" presId="urn:microsoft.com/office/officeart/2005/8/layout/hierarchy1"/>
    <dgm:cxn modelId="{7165F2A7-288A-4853-9481-15CD0CA81C38}" type="presParOf" srcId="{644600FF-7396-4A8D-9923-28AED9F2AE1A}" destId="{EEBC0968-4083-4DA8-A82B-366E866B91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51BB96-6AE1-490B-87F8-FD49E489584D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D565B6C-B158-4F43-ACFC-DA5AD6CEFA56}">
      <dgm:prSet/>
      <dgm:spPr>
        <a:solidFill>
          <a:srgbClr val="7030A0"/>
        </a:solidFill>
      </dgm:spPr>
      <dgm:t>
        <a:bodyPr/>
        <a:lstStyle/>
        <a:p>
          <a:r>
            <a:rPr lang="en-US"/>
            <a:t>Forms Due 1/26/2024</a:t>
          </a:r>
        </a:p>
      </dgm:t>
    </dgm:pt>
    <dgm:pt modelId="{5DD20060-524C-43C9-ABCF-9F146E584877}" type="parTrans" cxnId="{C9480064-EB7E-4615-A484-61FCD4D9BD22}">
      <dgm:prSet/>
      <dgm:spPr/>
      <dgm:t>
        <a:bodyPr/>
        <a:lstStyle/>
        <a:p>
          <a:endParaRPr lang="en-US"/>
        </a:p>
      </dgm:t>
    </dgm:pt>
    <dgm:pt modelId="{0FA67450-2774-48CF-8CFF-8068C08E9412}" type="sibTrans" cxnId="{C9480064-EB7E-4615-A484-61FCD4D9BD22}">
      <dgm:prSet/>
      <dgm:spPr/>
      <dgm:t>
        <a:bodyPr/>
        <a:lstStyle/>
        <a:p>
          <a:endParaRPr lang="en-US"/>
        </a:p>
      </dgm:t>
    </dgm:pt>
    <dgm:pt modelId="{BF0BAD1F-E6C0-459E-8A89-FB90FB8275DD}">
      <dgm:prSet/>
      <dgm:spPr>
        <a:solidFill>
          <a:srgbClr val="7030A0"/>
        </a:solidFill>
      </dgm:spPr>
      <dgm:t>
        <a:bodyPr/>
        <a:lstStyle/>
        <a:p>
          <a:r>
            <a:rPr lang="en-US"/>
            <a:t>EIP </a:t>
          </a:r>
        </a:p>
      </dgm:t>
    </dgm:pt>
    <dgm:pt modelId="{5BA47626-47CB-4957-9FC1-7187C2B67486}" type="parTrans" cxnId="{77D15FCA-8AF9-4033-9995-8B819BB65172}">
      <dgm:prSet/>
      <dgm:spPr/>
      <dgm:t>
        <a:bodyPr/>
        <a:lstStyle/>
        <a:p>
          <a:endParaRPr lang="en-US"/>
        </a:p>
      </dgm:t>
    </dgm:pt>
    <dgm:pt modelId="{226628B1-B8CA-430F-8356-CEA824E69F8E}" type="sibTrans" cxnId="{77D15FCA-8AF9-4033-9995-8B819BB65172}">
      <dgm:prSet/>
      <dgm:spPr/>
      <dgm:t>
        <a:bodyPr/>
        <a:lstStyle/>
        <a:p>
          <a:endParaRPr lang="en-US"/>
        </a:p>
      </dgm:t>
    </dgm:pt>
    <dgm:pt modelId="{1566A791-418C-4494-990E-BA0B65DA4487}">
      <dgm:prSet/>
      <dgm:spPr>
        <a:solidFill>
          <a:srgbClr val="7030A0"/>
        </a:solidFill>
      </dgm:spPr>
      <dgm:t>
        <a:bodyPr/>
        <a:lstStyle/>
        <a:p>
          <a:r>
            <a:rPr lang="en-US"/>
            <a:t>Girls and Boys State</a:t>
          </a:r>
        </a:p>
      </dgm:t>
    </dgm:pt>
    <dgm:pt modelId="{7917B631-E6B7-48FD-A5AC-7F9F07CDA3CB}" type="parTrans" cxnId="{EA7C8655-1677-4392-80B4-DEE7C841ABFC}">
      <dgm:prSet/>
      <dgm:spPr/>
      <dgm:t>
        <a:bodyPr/>
        <a:lstStyle/>
        <a:p>
          <a:endParaRPr lang="en-US"/>
        </a:p>
      </dgm:t>
    </dgm:pt>
    <dgm:pt modelId="{80AC6C15-A7F5-4884-8A9C-8231B2F5A807}" type="sibTrans" cxnId="{EA7C8655-1677-4392-80B4-DEE7C841ABFC}">
      <dgm:prSet/>
      <dgm:spPr/>
      <dgm:t>
        <a:bodyPr/>
        <a:lstStyle/>
        <a:p>
          <a:endParaRPr lang="en-US"/>
        </a:p>
      </dgm:t>
    </dgm:pt>
    <dgm:pt modelId="{88C54325-C14A-4377-B8AE-4E20B8E623FA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School Day SAT – March 5 &amp; 6 – DIGITAL </a:t>
          </a:r>
        </a:p>
      </dgm:t>
    </dgm:pt>
    <dgm:pt modelId="{A2A01586-B6A1-476A-8323-6FDE9B47B819}" type="parTrans" cxnId="{030B6870-9550-45E9-A158-A11790DD053A}">
      <dgm:prSet/>
      <dgm:spPr/>
      <dgm:t>
        <a:bodyPr/>
        <a:lstStyle/>
        <a:p>
          <a:endParaRPr lang="en-US"/>
        </a:p>
      </dgm:t>
    </dgm:pt>
    <dgm:pt modelId="{51B4EF73-0994-400C-A7F8-52CFE86D89BE}" type="sibTrans" cxnId="{030B6870-9550-45E9-A158-A11790DD053A}">
      <dgm:prSet/>
      <dgm:spPr/>
      <dgm:t>
        <a:bodyPr/>
        <a:lstStyle/>
        <a:p>
          <a:endParaRPr lang="en-US"/>
        </a:p>
      </dgm:t>
    </dgm:pt>
    <dgm:pt modelId="{28CF4094-937B-43A7-A739-79B2F8C9B452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PRACTICE! PRACTICE! PRACTICE! – www.satpractice.org</a:t>
          </a:r>
        </a:p>
      </dgm:t>
    </dgm:pt>
    <dgm:pt modelId="{D50933E4-6D37-4A75-BDE3-21618ABD9025}" type="parTrans" cxnId="{2CACA594-3B2E-4276-8D45-7FCF6B6385FC}">
      <dgm:prSet/>
      <dgm:spPr/>
    </dgm:pt>
    <dgm:pt modelId="{4475FBC1-C23D-4DEE-8957-4DC89FFE7314}" type="sibTrans" cxnId="{2CACA594-3B2E-4276-8D45-7FCF6B6385FC}">
      <dgm:prSet/>
      <dgm:spPr/>
    </dgm:pt>
    <dgm:pt modelId="{1AFE9E90-B0FB-4820-A0AD-53F441216CBC}" type="pres">
      <dgm:prSet presAssocID="{3851BB96-6AE1-490B-87F8-FD49E489584D}" presName="outerComposite" presStyleCnt="0">
        <dgm:presLayoutVars>
          <dgm:chMax val="5"/>
          <dgm:dir/>
          <dgm:resizeHandles val="exact"/>
        </dgm:presLayoutVars>
      </dgm:prSet>
      <dgm:spPr/>
    </dgm:pt>
    <dgm:pt modelId="{4C271545-10B1-48E9-99FE-AFEC9F04AB6D}" type="pres">
      <dgm:prSet presAssocID="{3851BB96-6AE1-490B-87F8-FD49E489584D}" presName="dummyMaxCanvas" presStyleCnt="0">
        <dgm:presLayoutVars/>
      </dgm:prSet>
      <dgm:spPr/>
    </dgm:pt>
    <dgm:pt modelId="{522AC6F3-E216-40A5-BD87-5CF77E52F5A8}" type="pres">
      <dgm:prSet presAssocID="{3851BB96-6AE1-490B-87F8-FD49E489584D}" presName="FiveNodes_1" presStyleLbl="node1" presStyleIdx="0" presStyleCnt="5">
        <dgm:presLayoutVars>
          <dgm:bulletEnabled val="1"/>
        </dgm:presLayoutVars>
      </dgm:prSet>
      <dgm:spPr/>
    </dgm:pt>
    <dgm:pt modelId="{E4022336-6D64-4377-82CA-09BDC60C1958}" type="pres">
      <dgm:prSet presAssocID="{3851BB96-6AE1-490B-87F8-FD49E489584D}" presName="FiveNodes_2" presStyleLbl="node1" presStyleIdx="1" presStyleCnt="5">
        <dgm:presLayoutVars>
          <dgm:bulletEnabled val="1"/>
        </dgm:presLayoutVars>
      </dgm:prSet>
      <dgm:spPr/>
    </dgm:pt>
    <dgm:pt modelId="{04498857-CDE7-49BA-AF9F-68B6D2C91B83}" type="pres">
      <dgm:prSet presAssocID="{3851BB96-6AE1-490B-87F8-FD49E489584D}" presName="FiveNodes_3" presStyleLbl="node1" presStyleIdx="2" presStyleCnt="5">
        <dgm:presLayoutVars>
          <dgm:bulletEnabled val="1"/>
        </dgm:presLayoutVars>
      </dgm:prSet>
      <dgm:spPr/>
    </dgm:pt>
    <dgm:pt modelId="{0C7CFC51-983A-4D42-B3D9-0898D51D7EAD}" type="pres">
      <dgm:prSet presAssocID="{3851BB96-6AE1-490B-87F8-FD49E489584D}" presName="FiveNodes_4" presStyleLbl="node1" presStyleIdx="3" presStyleCnt="5">
        <dgm:presLayoutVars>
          <dgm:bulletEnabled val="1"/>
        </dgm:presLayoutVars>
      </dgm:prSet>
      <dgm:spPr/>
    </dgm:pt>
    <dgm:pt modelId="{E5CD51BD-8DD4-4C2E-A18F-D630D52BEED5}" type="pres">
      <dgm:prSet presAssocID="{3851BB96-6AE1-490B-87F8-FD49E489584D}" presName="FiveNodes_5" presStyleLbl="node1" presStyleIdx="4" presStyleCnt="5">
        <dgm:presLayoutVars>
          <dgm:bulletEnabled val="1"/>
        </dgm:presLayoutVars>
      </dgm:prSet>
      <dgm:spPr/>
    </dgm:pt>
    <dgm:pt modelId="{7B8914B1-2A46-4E1B-AED4-E4530A56A2F3}" type="pres">
      <dgm:prSet presAssocID="{3851BB96-6AE1-490B-87F8-FD49E489584D}" presName="FiveConn_1-2" presStyleLbl="fgAccFollowNode1" presStyleIdx="0" presStyleCnt="4">
        <dgm:presLayoutVars>
          <dgm:bulletEnabled val="1"/>
        </dgm:presLayoutVars>
      </dgm:prSet>
      <dgm:spPr/>
    </dgm:pt>
    <dgm:pt modelId="{AB19C972-1B1E-4395-9D0D-3A446B7CDFE2}" type="pres">
      <dgm:prSet presAssocID="{3851BB96-6AE1-490B-87F8-FD49E489584D}" presName="FiveConn_2-3" presStyleLbl="fgAccFollowNode1" presStyleIdx="1" presStyleCnt="4">
        <dgm:presLayoutVars>
          <dgm:bulletEnabled val="1"/>
        </dgm:presLayoutVars>
      </dgm:prSet>
      <dgm:spPr/>
    </dgm:pt>
    <dgm:pt modelId="{AEAC8A3A-3FBF-4901-94D1-9D0FF0890021}" type="pres">
      <dgm:prSet presAssocID="{3851BB96-6AE1-490B-87F8-FD49E489584D}" presName="FiveConn_3-4" presStyleLbl="fgAccFollowNode1" presStyleIdx="2" presStyleCnt="4">
        <dgm:presLayoutVars>
          <dgm:bulletEnabled val="1"/>
        </dgm:presLayoutVars>
      </dgm:prSet>
      <dgm:spPr/>
    </dgm:pt>
    <dgm:pt modelId="{F58C6638-3A19-4A88-9AE3-74FB3267A4CE}" type="pres">
      <dgm:prSet presAssocID="{3851BB96-6AE1-490B-87F8-FD49E489584D}" presName="FiveConn_4-5" presStyleLbl="fgAccFollowNode1" presStyleIdx="3" presStyleCnt="4">
        <dgm:presLayoutVars>
          <dgm:bulletEnabled val="1"/>
        </dgm:presLayoutVars>
      </dgm:prSet>
      <dgm:spPr/>
    </dgm:pt>
    <dgm:pt modelId="{C3A6CC05-0D44-4D11-8C38-40E979267C38}" type="pres">
      <dgm:prSet presAssocID="{3851BB96-6AE1-490B-87F8-FD49E489584D}" presName="FiveNodes_1_text" presStyleLbl="node1" presStyleIdx="4" presStyleCnt="5">
        <dgm:presLayoutVars>
          <dgm:bulletEnabled val="1"/>
        </dgm:presLayoutVars>
      </dgm:prSet>
      <dgm:spPr/>
    </dgm:pt>
    <dgm:pt modelId="{2478BF8F-D6EC-4273-BDB6-A3B28CA86C90}" type="pres">
      <dgm:prSet presAssocID="{3851BB96-6AE1-490B-87F8-FD49E489584D}" presName="FiveNodes_2_text" presStyleLbl="node1" presStyleIdx="4" presStyleCnt="5">
        <dgm:presLayoutVars>
          <dgm:bulletEnabled val="1"/>
        </dgm:presLayoutVars>
      </dgm:prSet>
      <dgm:spPr/>
    </dgm:pt>
    <dgm:pt modelId="{0412971E-D2E7-4FAB-A680-52C56C8A65F7}" type="pres">
      <dgm:prSet presAssocID="{3851BB96-6AE1-490B-87F8-FD49E489584D}" presName="FiveNodes_3_text" presStyleLbl="node1" presStyleIdx="4" presStyleCnt="5">
        <dgm:presLayoutVars>
          <dgm:bulletEnabled val="1"/>
        </dgm:presLayoutVars>
      </dgm:prSet>
      <dgm:spPr/>
    </dgm:pt>
    <dgm:pt modelId="{74A4B5A2-9134-4C53-B4E4-2ACE3F380118}" type="pres">
      <dgm:prSet presAssocID="{3851BB96-6AE1-490B-87F8-FD49E489584D}" presName="FiveNodes_4_text" presStyleLbl="node1" presStyleIdx="4" presStyleCnt="5">
        <dgm:presLayoutVars>
          <dgm:bulletEnabled val="1"/>
        </dgm:presLayoutVars>
      </dgm:prSet>
      <dgm:spPr/>
    </dgm:pt>
    <dgm:pt modelId="{78CC8B51-244C-4CB2-91C5-ECC5E3F83FB1}" type="pres">
      <dgm:prSet presAssocID="{3851BB96-6AE1-490B-87F8-FD49E489584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1D8790A-F944-4480-8E06-CE6338474A95}" type="presOf" srcId="{28CF4094-937B-43A7-A739-79B2F8C9B452}" destId="{E5CD51BD-8DD4-4C2E-A18F-D630D52BEED5}" srcOrd="0" destOrd="0" presId="urn:microsoft.com/office/officeart/2005/8/layout/vProcess5"/>
    <dgm:cxn modelId="{2399E810-112D-4362-90B3-AC5341B41199}" type="presOf" srcId="{5D565B6C-B158-4F43-ACFC-DA5AD6CEFA56}" destId="{C3A6CC05-0D44-4D11-8C38-40E979267C38}" srcOrd="1" destOrd="0" presId="urn:microsoft.com/office/officeart/2005/8/layout/vProcess5"/>
    <dgm:cxn modelId="{1D1ABF14-C1CE-4C1F-B662-A72DEFE2B031}" type="presOf" srcId="{226628B1-B8CA-430F-8356-CEA824E69F8E}" destId="{AB19C972-1B1E-4395-9D0D-3A446B7CDFE2}" srcOrd="0" destOrd="0" presId="urn:microsoft.com/office/officeart/2005/8/layout/vProcess5"/>
    <dgm:cxn modelId="{B428471E-A5AC-4592-81EC-D1D78199F53E}" type="presOf" srcId="{0FA67450-2774-48CF-8CFF-8068C08E9412}" destId="{7B8914B1-2A46-4E1B-AED4-E4530A56A2F3}" srcOrd="0" destOrd="0" presId="urn:microsoft.com/office/officeart/2005/8/layout/vProcess5"/>
    <dgm:cxn modelId="{ACF64930-D961-4CB1-AE7F-6F09BE1456CB}" type="presOf" srcId="{88C54325-C14A-4377-B8AE-4E20B8E623FA}" destId="{74A4B5A2-9134-4C53-B4E4-2ACE3F380118}" srcOrd="1" destOrd="0" presId="urn:microsoft.com/office/officeart/2005/8/layout/vProcess5"/>
    <dgm:cxn modelId="{C451E962-CBB7-4324-8063-87F37DD6AF68}" type="presOf" srcId="{3851BB96-6AE1-490B-87F8-FD49E489584D}" destId="{1AFE9E90-B0FB-4820-A0AD-53F441216CBC}" srcOrd="0" destOrd="0" presId="urn:microsoft.com/office/officeart/2005/8/layout/vProcess5"/>
    <dgm:cxn modelId="{C9480064-EB7E-4615-A484-61FCD4D9BD22}" srcId="{3851BB96-6AE1-490B-87F8-FD49E489584D}" destId="{5D565B6C-B158-4F43-ACFC-DA5AD6CEFA56}" srcOrd="0" destOrd="0" parTransId="{5DD20060-524C-43C9-ABCF-9F146E584877}" sibTransId="{0FA67450-2774-48CF-8CFF-8068C08E9412}"/>
    <dgm:cxn modelId="{915E8B45-2007-4697-92F1-008D3ECEA32C}" type="presOf" srcId="{BF0BAD1F-E6C0-459E-8A89-FB90FB8275DD}" destId="{E4022336-6D64-4377-82CA-09BDC60C1958}" srcOrd="0" destOrd="0" presId="urn:microsoft.com/office/officeart/2005/8/layout/vProcess5"/>
    <dgm:cxn modelId="{F1F42F48-8E08-40EF-A254-9313F6790FDE}" type="presOf" srcId="{28CF4094-937B-43A7-A739-79B2F8C9B452}" destId="{78CC8B51-244C-4CB2-91C5-ECC5E3F83FB1}" srcOrd="1" destOrd="0" presId="urn:microsoft.com/office/officeart/2005/8/layout/vProcess5"/>
    <dgm:cxn modelId="{3F59364C-5556-4216-BE3C-086EE06692FD}" type="presOf" srcId="{88C54325-C14A-4377-B8AE-4E20B8E623FA}" destId="{0C7CFC51-983A-4D42-B3D9-0898D51D7EAD}" srcOrd="0" destOrd="0" presId="urn:microsoft.com/office/officeart/2005/8/layout/vProcess5"/>
    <dgm:cxn modelId="{030B6870-9550-45E9-A158-A11790DD053A}" srcId="{3851BB96-6AE1-490B-87F8-FD49E489584D}" destId="{88C54325-C14A-4377-B8AE-4E20B8E623FA}" srcOrd="3" destOrd="0" parTransId="{A2A01586-B6A1-476A-8323-6FDE9B47B819}" sibTransId="{51B4EF73-0994-400C-A7F8-52CFE86D89BE}"/>
    <dgm:cxn modelId="{5184B774-5B88-47D5-976B-BD5F5ED2F3E5}" type="presOf" srcId="{80AC6C15-A7F5-4884-8A9C-8231B2F5A807}" destId="{AEAC8A3A-3FBF-4901-94D1-9D0FF0890021}" srcOrd="0" destOrd="0" presId="urn:microsoft.com/office/officeart/2005/8/layout/vProcess5"/>
    <dgm:cxn modelId="{EA7C8655-1677-4392-80B4-DEE7C841ABFC}" srcId="{3851BB96-6AE1-490B-87F8-FD49E489584D}" destId="{1566A791-418C-4494-990E-BA0B65DA4487}" srcOrd="2" destOrd="0" parTransId="{7917B631-E6B7-48FD-A5AC-7F9F07CDA3CB}" sibTransId="{80AC6C15-A7F5-4884-8A9C-8231B2F5A807}"/>
    <dgm:cxn modelId="{079BF15A-BE13-475E-850E-334DB08E50C5}" type="presOf" srcId="{1566A791-418C-4494-990E-BA0B65DA4487}" destId="{0412971E-D2E7-4FAB-A680-52C56C8A65F7}" srcOrd="1" destOrd="0" presId="urn:microsoft.com/office/officeart/2005/8/layout/vProcess5"/>
    <dgm:cxn modelId="{2CACA594-3B2E-4276-8D45-7FCF6B6385FC}" srcId="{3851BB96-6AE1-490B-87F8-FD49E489584D}" destId="{28CF4094-937B-43A7-A739-79B2F8C9B452}" srcOrd="4" destOrd="0" parTransId="{D50933E4-6D37-4A75-BDE3-21618ABD9025}" sibTransId="{4475FBC1-C23D-4DEE-8957-4DC89FFE7314}"/>
    <dgm:cxn modelId="{0D23A7A1-11EB-40A0-9F1D-C6243140C997}" type="presOf" srcId="{5D565B6C-B158-4F43-ACFC-DA5AD6CEFA56}" destId="{522AC6F3-E216-40A5-BD87-5CF77E52F5A8}" srcOrd="0" destOrd="0" presId="urn:microsoft.com/office/officeart/2005/8/layout/vProcess5"/>
    <dgm:cxn modelId="{C49AD4AA-E7C9-4B4C-9700-126F17160F0B}" type="presOf" srcId="{51B4EF73-0994-400C-A7F8-52CFE86D89BE}" destId="{F58C6638-3A19-4A88-9AE3-74FB3267A4CE}" srcOrd="0" destOrd="0" presId="urn:microsoft.com/office/officeart/2005/8/layout/vProcess5"/>
    <dgm:cxn modelId="{13F3DFC7-F4ED-4C6F-870A-42CD30CA64D9}" type="presOf" srcId="{BF0BAD1F-E6C0-459E-8A89-FB90FB8275DD}" destId="{2478BF8F-D6EC-4273-BDB6-A3B28CA86C90}" srcOrd="1" destOrd="0" presId="urn:microsoft.com/office/officeart/2005/8/layout/vProcess5"/>
    <dgm:cxn modelId="{77D15FCA-8AF9-4033-9995-8B819BB65172}" srcId="{3851BB96-6AE1-490B-87F8-FD49E489584D}" destId="{BF0BAD1F-E6C0-459E-8A89-FB90FB8275DD}" srcOrd="1" destOrd="0" parTransId="{5BA47626-47CB-4957-9FC1-7187C2B67486}" sibTransId="{226628B1-B8CA-430F-8356-CEA824E69F8E}"/>
    <dgm:cxn modelId="{BD5D58EB-8EAB-4E77-BE86-BE3299AF58FA}" type="presOf" srcId="{1566A791-418C-4494-990E-BA0B65DA4487}" destId="{04498857-CDE7-49BA-AF9F-68B6D2C91B83}" srcOrd="0" destOrd="0" presId="urn:microsoft.com/office/officeart/2005/8/layout/vProcess5"/>
    <dgm:cxn modelId="{8D325718-3A41-41AB-AD8D-EFE72F4DC566}" type="presParOf" srcId="{1AFE9E90-B0FB-4820-A0AD-53F441216CBC}" destId="{4C271545-10B1-48E9-99FE-AFEC9F04AB6D}" srcOrd="0" destOrd="0" presId="urn:microsoft.com/office/officeart/2005/8/layout/vProcess5"/>
    <dgm:cxn modelId="{8F9ADBD9-23A9-44E9-81FC-27D713D56385}" type="presParOf" srcId="{1AFE9E90-B0FB-4820-A0AD-53F441216CBC}" destId="{522AC6F3-E216-40A5-BD87-5CF77E52F5A8}" srcOrd="1" destOrd="0" presId="urn:microsoft.com/office/officeart/2005/8/layout/vProcess5"/>
    <dgm:cxn modelId="{CFC44953-475C-429C-992E-2FBF59EAC1FE}" type="presParOf" srcId="{1AFE9E90-B0FB-4820-A0AD-53F441216CBC}" destId="{E4022336-6D64-4377-82CA-09BDC60C1958}" srcOrd="2" destOrd="0" presId="urn:microsoft.com/office/officeart/2005/8/layout/vProcess5"/>
    <dgm:cxn modelId="{AB9041DF-FC2B-4F23-BA63-D4ED20204D5D}" type="presParOf" srcId="{1AFE9E90-B0FB-4820-A0AD-53F441216CBC}" destId="{04498857-CDE7-49BA-AF9F-68B6D2C91B83}" srcOrd="3" destOrd="0" presId="urn:microsoft.com/office/officeart/2005/8/layout/vProcess5"/>
    <dgm:cxn modelId="{9E3C4FAB-6C48-43F4-99DA-56112259CC9F}" type="presParOf" srcId="{1AFE9E90-B0FB-4820-A0AD-53F441216CBC}" destId="{0C7CFC51-983A-4D42-B3D9-0898D51D7EAD}" srcOrd="4" destOrd="0" presId="urn:microsoft.com/office/officeart/2005/8/layout/vProcess5"/>
    <dgm:cxn modelId="{362AD054-03C6-4DE4-B4CC-FC12CF9A6B04}" type="presParOf" srcId="{1AFE9E90-B0FB-4820-A0AD-53F441216CBC}" destId="{E5CD51BD-8DD4-4C2E-A18F-D630D52BEED5}" srcOrd="5" destOrd="0" presId="urn:microsoft.com/office/officeart/2005/8/layout/vProcess5"/>
    <dgm:cxn modelId="{4D35A641-C11E-4D1A-8A64-D035FFBE69BA}" type="presParOf" srcId="{1AFE9E90-B0FB-4820-A0AD-53F441216CBC}" destId="{7B8914B1-2A46-4E1B-AED4-E4530A56A2F3}" srcOrd="6" destOrd="0" presId="urn:microsoft.com/office/officeart/2005/8/layout/vProcess5"/>
    <dgm:cxn modelId="{2A873BF0-F276-48E2-B793-0F602A69B4BA}" type="presParOf" srcId="{1AFE9E90-B0FB-4820-A0AD-53F441216CBC}" destId="{AB19C972-1B1E-4395-9D0D-3A446B7CDFE2}" srcOrd="7" destOrd="0" presId="urn:microsoft.com/office/officeart/2005/8/layout/vProcess5"/>
    <dgm:cxn modelId="{52C3E30D-5047-43CD-9FC6-0C12D0B29A15}" type="presParOf" srcId="{1AFE9E90-B0FB-4820-A0AD-53F441216CBC}" destId="{AEAC8A3A-3FBF-4901-94D1-9D0FF0890021}" srcOrd="8" destOrd="0" presId="urn:microsoft.com/office/officeart/2005/8/layout/vProcess5"/>
    <dgm:cxn modelId="{5E128397-E55E-4DC9-A0CD-A9FA0B55BB52}" type="presParOf" srcId="{1AFE9E90-B0FB-4820-A0AD-53F441216CBC}" destId="{F58C6638-3A19-4A88-9AE3-74FB3267A4CE}" srcOrd="9" destOrd="0" presId="urn:microsoft.com/office/officeart/2005/8/layout/vProcess5"/>
    <dgm:cxn modelId="{965286E0-458D-454F-AFE4-70D233AA2E6F}" type="presParOf" srcId="{1AFE9E90-B0FB-4820-A0AD-53F441216CBC}" destId="{C3A6CC05-0D44-4D11-8C38-40E979267C38}" srcOrd="10" destOrd="0" presId="urn:microsoft.com/office/officeart/2005/8/layout/vProcess5"/>
    <dgm:cxn modelId="{2779A806-1AC9-4376-80D2-E075418FBE4F}" type="presParOf" srcId="{1AFE9E90-B0FB-4820-A0AD-53F441216CBC}" destId="{2478BF8F-D6EC-4273-BDB6-A3B28CA86C90}" srcOrd="11" destOrd="0" presId="urn:microsoft.com/office/officeart/2005/8/layout/vProcess5"/>
    <dgm:cxn modelId="{BA755BAD-E8DA-455D-BE59-E0DEAFB23CDA}" type="presParOf" srcId="{1AFE9E90-B0FB-4820-A0AD-53F441216CBC}" destId="{0412971E-D2E7-4FAB-A680-52C56C8A65F7}" srcOrd="12" destOrd="0" presId="urn:microsoft.com/office/officeart/2005/8/layout/vProcess5"/>
    <dgm:cxn modelId="{E77DA45D-70F3-4A77-B0AC-DA2A12F1E920}" type="presParOf" srcId="{1AFE9E90-B0FB-4820-A0AD-53F441216CBC}" destId="{74A4B5A2-9134-4C53-B4E4-2ACE3F380118}" srcOrd="13" destOrd="0" presId="urn:microsoft.com/office/officeart/2005/8/layout/vProcess5"/>
    <dgm:cxn modelId="{1FF68247-49AC-40C9-A1BA-BEF05D94D177}" type="presParOf" srcId="{1AFE9E90-B0FB-4820-A0AD-53F441216CBC}" destId="{78CC8B51-244C-4CB2-91C5-ECC5E3F83FB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80319-A7D3-45C1-9CF9-8C9E264DCA6E}">
      <dsp:nvSpPr>
        <dsp:cNvPr id="0" name=""/>
        <dsp:cNvSpPr/>
      </dsp:nvSpPr>
      <dsp:spPr>
        <a:xfrm>
          <a:off x="492918" y="2794"/>
          <a:ext cx="2978050" cy="17868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noProof="0" dirty="0"/>
            <a:t>IB English Literature 4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noProof="0" dirty="0"/>
            <a:t>HL/SL</a:t>
          </a:r>
          <a:endParaRPr lang="en-GB" sz="2200" kern="1200" noProof="0" dirty="0"/>
        </a:p>
      </dsp:txBody>
      <dsp:txXfrm>
        <a:off x="492918" y="2794"/>
        <a:ext cx="2978050" cy="1786830"/>
      </dsp:txXfrm>
    </dsp:sp>
    <dsp:sp modelId="{1469896C-D59D-4088-AFDE-66E6FC210827}">
      <dsp:nvSpPr>
        <dsp:cNvPr id="0" name=""/>
        <dsp:cNvSpPr/>
      </dsp:nvSpPr>
      <dsp:spPr>
        <a:xfrm>
          <a:off x="3768774" y="2794"/>
          <a:ext cx="2978050" cy="17868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noProof="0" dirty="0"/>
            <a:t>IB Language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noProof="0" dirty="0"/>
            <a:t>French 5 (SL) or French 6 (HL)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noProof="0" dirty="0"/>
            <a:t>Spanish 5 (SL) or Spanish 6 (HL)</a:t>
          </a:r>
          <a:endParaRPr lang="en-GB" sz="2200" kern="1200" noProof="0" dirty="0"/>
        </a:p>
      </dsp:txBody>
      <dsp:txXfrm>
        <a:off x="3768774" y="2794"/>
        <a:ext cx="2978050" cy="1786830"/>
      </dsp:txXfrm>
    </dsp:sp>
    <dsp:sp modelId="{1E7A51A6-97E3-4C0C-823F-B01A1CF488AA}">
      <dsp:nvSpPr>
        <dsp:cNvPr id="0" name=""/>
        <dsp:cNvSpPr/>
      </dsp:nvSpPr>
      <dsp:spPr>
        <a:xfrm>
          <a:off x="7044630" y="2794"/>
          <a:ext cx="2978050" cy="17868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noProof="0" dirty="0"/>
            <a:t>IB Individual Societies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noProof="0" dirty="0"/>
            <a:t>Contemporary History 2 (HL)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noProof="0" dirty="0"/>
            <a:t>OR 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noProof="0" dirty="0"/>
            <a:t>Elective – on next slide</a:t>
          </a:r>
        </a:p>
      </dsp:txBody>
      <dsp:txXfrm>
        <a:off x="7044630" y="2794"/>
        <a:ext cx="2978050" cy="1786830"/>
      </dsp:txXfrm>
    </dsp:sp>
    <dsp:sp modelId="{7A1A68FE-CE44-4FC8-B85A-16B9394B2C80}">
      <dsp:nvSpPr>
        <dsp:cNvPr id="0" name=""/>
        <dsp:cNvSpPr/>
      </dsp:nvSpPr>
      <dsp:spPr>
        <a:xfrm>
          <a:off x="492918" y="2087430"/>
          <a:ext cx="2978050" cy="17868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noProof="0" dirty="0"/>
            <a:t>IB Experiential Sciences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noProof="0" dirty="0"/>
            <a:t>Biology 2/3 (SL/HL)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noProof="0" dirty="0"/>
            <a:t>Chemistry 2/3 (SL/HL)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noProof="0" dirty="0"/>
            <a:t>Physics 2/3 (SL/HL)</a:t>
          </a:r>
          <a:endParaRPr lang="en-GB" sz="2200" kern="1200" noProof="0" dirty="0"/>
        </a:p>
      </dsp:txBody>
      <dsp:txXfrm>
        <a:off x="492918" y="2087430"/>
        <a:ext cx="2978050" cy="1786830"/>
      </dsp:txXfrm>
    </dsp:sp>
    <dsp:sp modelId="{3C08FEA0-1A35-4636-B533-432233C67D5F}">
      <dsp:nvSpPr>
        <dsp:cNvPr id="0" name=""/>
        <dsp:cNvSpPr/>
      </dsp:nvSpPr>
      <dsp:spPr>
        <a:xfrm>
          <a:off x="3768774" y="2087430"/>
          <a:ext cx="2978050" cy="17868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IB Math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Applications &amp; Interpretations 2/3 </a:t>
          </a:r>
          <a:r>
            <a:rPr lang="en-GB" sz="2200" b="0" i="0" u="none" kern="1200" noProof="0" dirty="0"/>
            <a:t>(SL/HL)</a:t>
          </a:r>
          <a:endParaRPr lang="en-GB" sz="2200" kern="1200" noProof="0" dirty="0"/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Analysis &amp; Approaches 2/3 </a:t>
          </a:r>
          <a:r>
            <a:rPr lang="en-GB" sz="2200" b="0" i="0" u="none" kern="1200" noProof="0" dirty="0"/>
            <a:t>(SL/HL)</a:t>
          </a:r>
          <a:endParaRPr lang="en-GB" sz="2200" kern="1200" noProof="0" dirty="0"/>
        </a:p>
      </dsp:txBody>
      <dsp:txXfrm>
        <a:off x="3768774" y="2087430"/>
        <a:ext cx="2978050" cy="1786830"/>
      </dsp:txXfrm>
    </dsp:sp>
    <dsp:sp modelId="{46945A88-4720-484B-B1D9-6139D17BBDFD}">
      <dsp:nvSpPr>
        <dsp:cNvPr id="0" name=""/>
        <dsp:cNvSpPr/>
      </dsp:nvSpPr>
      <dsp:spPr>
        <a:xfrm>
          <a:off x="7044630" y="2087430"/>
          <a:ext cx="2978050" cy="178683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The Arts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Art, Music, Theatre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noProof="0" dirty="0"/>
            <a:t>Psych, 2</a:t>
          </a:r>
          <a:r>
            <a:rPr lang="en-GB" sz="2200" kern="1200" baseline="30000" noProof="0" dirty="0"/>
            <a:t>nd</a:t>
          </a:r>
          <a:r>
            <a:rPr lang="en-GB" sz="2200" kern="1200" noProof="0" dirty="0"/>
            <a:t> Science, 2</a:t>
          </a:r>
          <a:r>
            <a:rPr lang="en-GB" sz="2200" kern="1200" baseline="30000" noProof="0" dirty="0"/>
            <a:t>nd</a:t>
          </a:r>
          <a:r>
            <a:rPr lang="en-GB" sz="2200" kern="1200" noProof="0" dirty="0"/>
            <a:t> Language</a:t>
          </a:r>
        </a:p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u="none" kern="1200" noProof="0" dirty="0"/>
            <a:t>(SL/HL)</a:t>
          </a:r>
          <a:endParaRPr lang="en-GB" sz="2200" kern="1200" noProof="0" dirty="0"/>
        </a:p>
      </dsp:txBody>
      <dsp:txXfrm>
        <a:off x="7044630" y="2087430"/>
        <a:ext cx="2978050" cy="1786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6A0C0-9EC0-4146-9B7F-C0EDF929D1B2}">
      <dsp:nvSpPr>
        <dsp:cNvPr id="0" name=""/>
        <dsp:cNvSpPr/>
      </dsp:nvSpPr>
      <dsp:spPr>
        <a:xfrm>
          <a:off x="0" y="957726"/>
          <a:ext cx="2957512" cy="1878020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823370-5FF1-416E-8242-D69F1910D7C8}">
      <dsp:nvSpPr>
        <dsp:cNvPr id="0" name=""/>
        <dsp:cNvSpPr/>
      </dsp:nvSpPr>
      <dsp:spPr>
        <a:xfrm>
          <a:off x="328612" y="1269908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Must have Statistics by AUGUST 1</a:t>
          </a:r>
          <a:r>
            <a:rPr lang="en-US" sz="3600" kern="1200" baseline="30000"/>
            <a:t>ST</a:t>
          </a:r>
          <a:r>
            <a:rPr lang="en-US" sz="3600" kern="1200"/>
            <a:t> OF SENIOR YEAR to take</a:t>
          </a:r>
        </a:p>
      </dsp:txBody>
      <dsp:txXfrm>
        <a:off x="383617" y="1324913"/>
        <a:ext cx="2847502" cy="1768010"/>
      </dsp:txXfrm>
    </dsp:sp>
    <dsp:sp modelId="{0549E742-9173-4D10-BFC4-33890F7AB472}">
      <dsp:nvSpPr>
        <dsp:cNvPr id="0" name=""/>
        <dsp:cNvSpPr/>
      </dsp:nvSpPr>
      <dsp:spPr>
        <a:xfrm>
          <a:off x="3614737" y="957726"/>
          <a:ext cx="2957512" cy="1878020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E2E9E2-8F3D-4002-A603-2F3B7850F018}">
      <dsp:nvSpPr>
        <dsp:cNvPr id="0" name=""/>
        <dsp:cNvSpPr/>
      </dsp:nvSpPr>
      <dsp:spPr>
        <a:xfrm>
          <a:off x="3943350" y="1269908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AP Statistics – FLVS</a:t>
          </a:r>
        </a:p>
      </dsp:txBody>
      <dsp:txXfrm>
        <a:off x="3998355" y="1324913"/>
        <a:ext cx="2847502" cy="1768010"/>
      </dsp:txXfrm>
    </dsp:sp>
    <dsp:sp modelId="{0A1F4205-4F5D-449D-9952-6B94FDBB4CB3}">
      <dsp:nvSpPr>
        <dsp:cNvPr id="0" name=""/>
        <dsp:cNvSpPr/>
      </dsp:nvSpPr>
      <dsp:spPr>
        <a:xfrm>
          <a:off x="7229475" y="957726"/>
          <a:ext cx="2957512" cy="1878020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E328FD-4C2E-4FF2-A7A0-08DA6B37D307}">
      <dsp:nvSpPr>
        <dsp:cNvPr id="0" name=""/>
        <dsp:cNvSpPr/>
      </dsp:nvSpPr>
      <dsp:spPr>
        <a:xfrm>
          <a:off x="7558087" y="1269908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Elementary Statistics – SPC – Dual Enrollment</a:t>
          </a:r>
        </a:p>
      </dsp:txBody>
      <dsp:txXfrm>
        <a:off x="7613092" y="1324913"/>
        <a:ext cx="2847502" cy="1768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0E54F-8C64-42DA-8426-D73E18AE21FF}">
      <dsp:nvSpPr>
        <dsp:cNvPr id="0" name=""/>
        <dsp:cNvSpPr/>
      </dsp:nvSpPr>
      <dsp:spPr>
        <a:xfrm>
          <a:off x="6200" y="541569"/>
          <a:ext cx="2992562" cy="5354172"/>
        </a:xfrm>
        <a:prstGeom prst="roundRect">
          <a:avLst>
            <a:gd name="adj" fmla="val 10000"/>
          </a:avLst>
        </a:prstGeom>
        <a:gradFill rotWithShape="0">
          <a:gsLst>
            <a:gs pos="100000">
              <a:srgbClr val="002060"/>
            </a:gs>
            <a:gs pos="10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IF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SL History is completed in the Junior year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AND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students have 3 history classes: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World History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US History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IB History of the Americas</a:t>
          </a:r>
        </a:p>
      </dsp:txBody>
      <dsp:txXfrm>
        <a:off x="93849" y="629218"/>
        <a:ext cx="2817264" cy="5178874"/>
      </dsp:txXfrm>
    </dsp:sp>
    <dsp:sp modelId="{D0DC8C39-34FA-41EF-B014-4B0366BBD15F}">
      <dsp:nvSpPr>
        <dsp:cNvPr id="0" name=""/>
        <dsp:cNvSpPr/>
      </dsp:nvSpPr>
      <dsp:spPr>
        <a:xfrm rot="18289469">
          <a:off x="2549210" y="2337374"/>
          <a:ext cx="2096129" cy="41838"/>
        </a:xfrm>
        <a:custGeom>
          <a:avLst/>
          <a:gdLst/>
          <a:ahLst/>
          <a:cxnLst/>
          <a:rect l="0" t="0" r="0" b="0"/>
          <a:pathLst>
            <a:path>
              <a:moveTo>
                <a:pt x="0" y="20919"/>
              </a:moveTo>
              <a:lnTo>
                <a:pt x="2096129" y="20919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544871" y="2305891"/>
        <a:ext cx="104806" cy="104806"/>
      </dsp:txXfrm>
    </dsp:sp>
    <dsp:sp modelId="{E3040148-49AD-4A38-94BC-F4FB6BF3450B}">
      <dsp:nvSpPr>
        <dsp:cNvPr id="0" name=""/>
        <dsp:cNvSpPr/>
      </dsp:nvSpPr>
      <dsp:spPr>
        <a:xfrm>
          <a:off x="4195787" y="749792"/>
          <a:ext cx="2992562" cy="1496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Film Studies</a:t>
          </a:r>
        </a:p>
      </dsp:txBody>
      <dsp:txXfrm>
        <a:off x="4239612" y="793617"/>
        <a:ext cx="2904912" cy="1408631"/>
      </dsp:txXfrm>
    </dsp:sp>
    <dsp:sp modelId="{35C2613A-6213-42D7-B640-400220E0D3A3}">
      <dsp:nvSpPr>
        <dsp:cNvPr id="0" name=""/>
        <dsp:cNvSpPr/>
      </dsp:nvSpPr>
      <dsp:spPr>
        <a:xfrm>
          <a:off x="2998762" y="3197736"/>
          <a:ext cx="1197024" cy="41838"/>
        </a:xfrm>
        <a:custGeom>
          <a:avLst/>
          <a:gdLst/>
          <a:ahLst/>
          <a:cxnLst/>
          <a:rect l="0" t="0" r="0" b="0"/>
          <a:pathLst>
            <a:path>
              <a:moveTo>
                <a:pt x="0" y="20919"/>
              </a:moveTo>
              <a:lnTo>
                <a:pt x="1197024" y="20919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67349" y="3188730"/>
        <a:ext cx="59851" cy="59851"/>
      </dsp:txXfrm>
    </dsp:sp>
    <dsp:sp modelId="{87CFA73B-AAE7-4889-8691-9A3B93D7BD8E}">
      <dsp:nvSpPr>
        <dsp:cNvPr id="0" name=""/>
        <dsp:cNvSpPr/>
      </dsp:nvSpPr>
      <dsp:spPr>
        <a:xfrm>
          <a:off x="4195787" y="2470515"/>
          <a:ext cx="2992562" cy="1496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Sports Exercise Science</a:t>
          </a:r>
        </a:p>
      </dsp:txBody>
      <dsp:txXfrm>
        <a:off x="4239612" y="2514340"/>
        <a:ext cx="2904912" cy="1408631"/>
      </dsp:txXfrm>
    </dsp:sp>
    <dsp:sp modelId="{1F7E8C85-A3DC-4199-8E6A-29F7DDB73704}">
      <dsp:nvSpPr>
        <dsp:cNvPr id="0" name=""/>
        <dsp:cNvSpPr/>
      </dsp:nvSpPr>
      <dsp:spPr>
        <a:xfrm rot="3310531">
          <a:off x="2549210" y="4058098"/>
          <a:ext cx="2096129" cy="41838"/>
        </a:xfrm>
        <a:custGeom>
          <a:avLst/>
          <a:gdLst/>
          <a:ahLst/>
          <a:cxnLst/>
          <a:rect l="0" t="0" r="0" b="0"/>
          <a:pathLst>
            <a:path>
              <a:moveTo>
                <a:pt x="0" y="20919"/>
              </a:moveTo>
              <a:lnTo>
                <a:pt x="2096129" y="20919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544871" y="4026614"/>
        <a:ext cx="104806" cy="104806"/>
      </dsp:txXfrm>
    </dsp:sp>
    <dsp:sp modelId="{79DC76EF-6887-4CD2-8769-E59878F65672}">
      <dsp:nvSpPr>
        <dsp:cNvPr id="0" name=""/>
        <dsp:cNvSpPr/>
      </dsp:nvSpPr>
      <dsp:spPr>
        <a:xfrm>
          <a:off x="4195787" y="4191238"/>
          <a:ext cx="2992562" cy="1496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Art, Theatre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or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University Elective</a:t>
          </a:r>
        </a:p>
      </dsp:txBody>
      <dsp:txXfrm>
        <a:off x="4239612" y="4235063"/>
        <a:ext cx="2904912" cy="14086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FE11F-5850-493B-80B6-228092CCC5A8}">
      <dsp:nvSpPr>
        <dsp:cNvPr id="0" name=""/>
        <dsp:cNvSpPr/>
      </dsp:nvSpPr>
      <dsp:spPr>
        <a:xfrm>
          <a:off x="5128665" y="1477840"/>
          <a:ext cx="2840957" cy="676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687"/>
              </a:lnTo>
              <a:lnTo>
                <a:pt x="2840957" y="460687"/>
              </a:lnTo>
              <a:lnTo>
                <a:pt x="2840957" y="676018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A684A-233D-457A-8E1B-F808C928AE7C}">
      <dsp:nvSpPr>
        <dsp:cNvPr id="0" name=""/>
        <dsp:cNvSpPr/>
      </dsp:nvSpPr>
      <dsp:spPr>
        <a:xfrm>
          <a:off x="5082945" y="1477840"/>
          <a:ext cx="91440" cy="676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601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0CD25-C427-4DB7-BFDD-0880A8776316}">
      <dsp:nvSpPr>
        <dsp:cNvPr id="0" name=""/>
        <dsp:cNvSpPr/>
      </dsp:nvSpPr>
      <dsp:spPr>
        <a:xfrm>
          <a:off x="2287707" y="1477840"/>
          <a:ext cx="2840957" cy="676018"/>
        </a:xfrm>
        <a:custGeom>
          <a:avLst/>
          <a:gdLst/>
          <a:ahLst/>
          <a:cxnLst/>
          <a:rect l="0" t="0" r="0" b="0"/>
          <a:pathLst>
            <a:path>
              <a:moveTo>
                <a:pt x="2840957" y="0"/>
              </a:moveTo>
              <a:lnTo>
                <a:pt x="2840957" y="460687"/>
              </a:lnTo>
              <a:lnTo>
                <a:pt x="0" y="460687"/>
              </a:lnTo>
              <a:lnTo>
                <a:pt x="0" y="676018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F2521-24BE-4C82-BE08-8FBCC9D2D601}">
      <dsp:nvSpPr>
        <dsp:cNvPr id="0" name=""/>
        <dsp:cNvSpPr/>
      </dsp:nvSpPr>
      <dsp:spPr>
        <a:xfrm>
          <a:off x="3966455" y="1834"/>
          <a:ext cx="2324419" cy="1476006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240B3E-1DF8-40B3-A8EB-71D37D4C3918}">
      <dsp:nvSpPr>
        <dsp:cNvPr id="0" name=""/>
        <dsp:cNvSpPr/>
      </dsp:nvSpPr>
      <dsp:spPr>
        <a:xfrm>
          <a:off x="4224724" y="247189"/>
          <a:ext cx="2324419" cy="1476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Theatre students – currently this is how we will be doing it BUT this could change so put down </a:t>
          </a:r>
          <a:r>
            <a:rPr lang="en-US" sz="1800" b="1" kern="1200"/>
            <a:t>THREE</a:t>
          </a:r>
          <a:r>
            <a:rPr lang="en-US" sz="1800" kern="1200"/>
            <a:t> elective options.</a:t>
          </a:r>
        </a:p>
      </dsp:txBody>
      <dsp:txXfrm>
        <a:off x="4267955" y="290420"/>
        <a:ext cx="2237957" cy="1389544"/>
      </dsp:txXfrm>
    </dsp:sp>
    <dsp:sp modelId="{5D5D85C4-0DE5-4F8E-B071-93E525EC08E7}">
      <dsp:nvSpPr>
        <dsp:cNvPr id="0" name=""/>
        <dsp:cNvSpPr/>
      </dsp:nvSpPr>
      <dsp:spPr>
        <a:xfrm>
          <a:off x="1125497" y="2153859"/>
          <a:ext cx="2324419" cy="1476006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70CCA2-899F-406C-85EF-69F16C899A6B}">
      <dsp:nvSpPr>
        <dsp:cNvPr id="0" name=""/>
        <dsp:cNvSpPr/>
      </dsp:nvSpPr>
      <dsp:spPr>
        <a:xfrm>
          <a:off x="1383766" y="2399215"/>
          <a:ext cx="2324419" cy="1476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Specifically for HL Theatre Students due to having to rotate AR sessions between Film and Theatre</a:t>
          </a:r>
        </a:p>
      </dsp:txBody>
      <dsp:txXfrm>
        <a:off x="1426997" y="2442446"/>
        <a:ext cx="2237957" cy="1389544"/>
      </dsp:txXfrm>
    </dsp:sp>
    <dsp:sp modelId="{59625FA0-AC96-49E1-A0B3-5ABBFA7ACC97}">
      <dsp:nvSpPr>
        <dsp:cNvPr id="0" name=""/>
        <dsp:cNvSpPr/>
      </dsp:nvSpPr>
      <dsp:spPr>
        <a:xfrm>
          <a:off x="3966455" y="2153859"/>
          <a:ext cx="2324419" cy="1476006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737827-FBA6-4821-AFA1-44FB90295DE0}">
      <dsp:nvSpPr>
        <dsp:cNvPr id="0" name=""/>
        <dsp:cNvSpPr/>
      </dsp:nvSpPr>
      <dsp:spPr>
        <a:xfrm>
          <a:off x="4224724" y="2399215"/>
          <a:ext cx="2324419" cy="1476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IB has moved up due dates</a:t>
          </a:r>
        </a:p>
      </dsp:txBody>
      <dsp:txXfrm>
        <a:off x="4267955" y="2442446"/>
        <a:ext cx="2237957" cy="1389544"/>
      </dsp:txXfrm>
    </dsp:sp>
    <dsp:sp modelId="{67491EE5-A181-4C9B-9338-D173B23F6A1D}">
      <dsp:nvSpPr>
        <dsp:cNvPr id="0" name=""/>
        <dsp:cNvSpPr/>
      </dsp:nvSpPr>
      <dsp:spPr>
        <a:xfrm>
          <a:off x="6807413" y="2153859"/>
          <a:ext cx="2324419" cy="1476006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FAEC6D-C222-4C9D-954B-17900B33D7EC}">
      <dsp:nvSpPr>
        <dsp:cNvPr id="0" name=""/>
        <dsp:cNvSpPr/>
      </dsp:nvSpPr>
      <dsp:spPr>
        <a:xfrm>
          <a:off x="7065682" y="2399215"/>
          <a:ext cx="2324419" cy="1476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need to meet with teachers to discuss all options and potential issues</a:t>
          </a:r>
        </a:p>
      </dsp:txBody>
      <dsp:txXfrm>
        <a:off x="7108913" y="2442446"/>
        <a:ext cx="2237957" cy="1389544"/>
      </dsp:txXfrm>
    </dsp:sp>
    <dsp:sp modelId="{9847E85C-C494-4DA2-8CDF-7A12CC1010DA}">
      <dsp:nvSpPr>
        <dsp:cNvPr id="0" name=""/>
        <dsp:cNvSpPr/>
      </dsp:nvSpPr>
      <dsp:spPr>
        <a:xfrm>
          <a:off x="6807413" y="1834"/>
          <a:ext cx="2324419" cy="1476006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B6F08D-85D7-4860-96E4-8BCBD6DE02AE}">
      <dsp:nvSpPr>
        <dsp:cNvPr id="0" name=""/>
        <dsp:cNvSpPr/>
      </dsp:nvSpPr>
      <dsp:spPr>
        <a:xfrm>
          <a:off x="7065682" y="247189"/>
          <a:ext cx="2324419" cy="1476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Visual Art students – you may be limited to IB Sports Exercise Science, potentially a new IB elective, AP Chem or AP Bio due to Art being a block and a half now. </a:t>
          </a:r>
        </a:p>
      </dsp:txBody>
      <dsp:txXfrm>
        <a:off x="7108913" y="290420"/>
        <a:ext cx="2237957" cy="13895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AC6F3-E216-40A5-BD87-5CF77E52F5A8}">
      <dsp:nvSpPr>
        <dsp:cNvPr id="0" name=""/>
        <dsp:cNvSpPr/>
      </dsp:nvSpPr>
      <dsp:spPr>
        <a:xfrm>
          <a:off x="0" y="0"/>
          <a:ext cx="8097012" cy="697870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Forms Due 1/26/2024</a:t>
          </a:r>
        </a:p>
      </dsp:txBody>
      <dsp:txXfrm>
        <a:off x="20440" y="20440"/>
        <a:ext cx="7262304" cy="656990"/>
      </dsp:txXfrm>
    </dsp:sp>
    <dsp:sp modelId="{E4022336-6D64-4377-82CA-09BDC60C1958}">
      <dsp:nvSpPr>
        <dsp:cNvPr id="0" name=""/>
        <dsp:cNvSpPr/>
      </dsp:nvSpPr>
      <dsp:spPr>
        <a:xfrm>
          <a:off x="604647" y="794796"/>
          <a:ext cx="8097012" cy="697870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EIP </a:t>
          </a:r>
        </a:p>
      </dsp:txBody>
      <dsp:txXfrm>
        <a:off x="625087" y="815236"/>
        <a:ext cx="6997869" cy="656990"/>
      </dsp:txXfrm>
    </dsp:sp>
    <dsp:sp modelId="{04498857-CDE7-49BA-AF9F-68B6D2C91B83}">
      <dsp:nvSpPr>
        <dsp:cNvPr id="0" name=""/>
        <dsp:cNvSpPr/>
      </dsp:nvSpPr>
      <dsp:spPr>
        <a:xfrm>
          <a:off x="1209293" y="1589592"/>
          <a:ext cx="8097012" cy="697870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Girls and Boys State</a:t>
          </a:r>
        </a:p>
      </dsp:txBody>
      <dsp:txXfrm>
        <a:off x="1229733" y="1610032"/>
        <a:ext cx="6997869" cy="656990"/>
      </dsp:txXfrm>
    </dsp:sp>
    <dsp:sp modelId="{0C7CFC51-983A-4D42-B3D9-0898D51D7EAD}">
      <dsp:nvSpPr>
        <dsp:cNvPr id="0" name=""/>
        <dsp:cNvSpPr/>
      </dsp:nvSpPr>
      <dsp:spPr>
        <a:xfrm>
          <a:off x="1813940" y="2384389"/>
          <a:ext cx="8097012" cy="697870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School Day SAT – March 5 &amp; 6 – DIGITAL </a:t>
          </a:r>
        </a:p>
      </dsp:txBody>
      <dsp:txXfrm>
        <a:off x="1834380" y="2404829"/>
        <a:ext cx="6997869" cy="656990"/>
      </dsp:txXfrm>
    </dsp:sp>
    <dsp:sp modelId="{E5CD51BD-8DD4-4C2E-A18F-D630D52BEED5}">
      <dsp:nvSpPr>
        <dsp:cNvPr id="0" name=""/>
        <dsp:cNvSpPr/>
      </dsp:nvSpPr>
      <dsp:spPr>
        <a:xfrm>
          <a:off x="2418587" y="3179185"/>
          <a:ext cx="8097012" cy="697870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PRACTICE! PRACTICE! PRACTICE! – www.satpractice.org</a:t>
          </a:r>
        </a:p>
      </dsp:txBody>
      <dsp:txXfrm>
        <a:off x="2439027" y="3199625"/>
        <a:ext cx="6997869" cy="656990"/>
      </dsp:txXfrm>
    </dsp:sp>
    <dsp:sp modelId="{7B8914B1-2A46-4E1B-AED4-E4530A56A2F3}">
      <dsp:nvSpPr>
        <dsp:cNvPr id="0" name=""/>
        <dsp:cNvSpPr/>
      </dsp:nvSpPr>
      <dsp:spPr>
        <a:xfrm>
          <a:off x="7643396" y="509832"/>
          <a:ext cx="453615" cy="453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745459" y="509832"/>
        <a:ext cx="249489" cy="341345"/>
      </dsp:txXfrm>
    </dsp:sp>
    <dsp:sp modelId="{AB19C972-1B1E-4395-9D0D-3A446B7CDFE2}">
      <dsp:nvSpPr>
        <dsp:cNvPr id="0" name=""/>
        <dsp:cNvSpPr/>
      </dsp:nvSpPr>
      <dsp:spPr>
        <a:xfrm>
          <a:off x="8248043" y="1304629"/>
          <a:ext cx="453615" cy="453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350106" y="1304629"/>
        <a:ext cx="249489" cy="341345"/>
      </dsp:txXfrm>
    </dsp:sp>
    <dsp:sp modelId="{AEAC8A3A-3FBF-4901-94D1-9D0FF0890021}">
      <dsp:nvSpPr>
        <dsp:cNvPr id="0" name=""/>
        <dsp:cNvSpPr/>
      </dsp:nvSpPr>
      <dsp:spPr>
        <a:xfrm>
          <a:off x="8852690" y="2087794"/>
          <a:ext cx="453615" cy="453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954753" y="2087794"/>
        <a:ext cx="249489" cy="341345"/>
      </dsp:txXfrm>
    </dsp:sp>
    <dsp:sp modelId="{F58C6638-3A19-4A88-9AE3-74FB3267A4CE}">
      <dsp:nvSpPr>
        <dsp:cNvPr id="0" name=""/>
        <dsp:cNvSpPr/>
      </dsp:nvSpPr>
      <dsp:spPr>
        <a:xfrm>
          <a:off x="9457337" y="2890345"/>
          <a:ext cx="453615" cy="45361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9559400" y="2890345"/>
        <a:ext cx="249489" cy="341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50024B-535E-435E-8231-BB31E951EE4E}" type="datetime1">
              <a:rPr lang="en-GB" smtClean="0"/>
              <a:t>24/01/2024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BEDFD5B-C328-43D8-A4C7-929BECA315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19831-D567-4FFB-BF19-3B4F828FFF9C}" type="datetime1">
              <a:rPr lang="en-GB" smtClean="0"/>
              <a:pPr/>
              <a:t>24/01/2024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F8D0E63-0F6A-47B0-8BD1-6E95B004C87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49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8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33" descr="Tag=AccentColor&#10;Flavor=Light&#10;Target=Fill">
            <a:extLst>
              <a:ext uri="{FF2B5EF4-FFF2-40B4-BE49-F238E27FC236}">
                <a16:creationId xmlns:a16="http://schemas.microsoft.com/office/drawing/2014/main" id="{A4E7DAC5-621F-40E6-ACD2-590570CC84F8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320" y="960120"/>
            <a:ext cx="7077456" cy="2898648"/>
          </a:xfrm>
        </p:spPr>
        <p:txBody>
          <a:bodyPr rtlCol="0" anchor="b">
            <a:noAutofit/>
          </a:bodyPr>
          <a:lstStyle>
            <a:lvl1pPr algn="ctr">
              <a:defRPr sz="88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3472" y="4535424"/>
            <a:ext cx="6931152" cy="94183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71B7A5D-C918-4744-A5FA-75C904B3B8D4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1568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78608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17842"/>
            <a:ext cx="5157787" cy="257264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78608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617842"/>
            <a:ext cx="5183188" cy="257264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7140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224" y="2578608"/>
            <a:ext cx="3200400" cy="711244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224" y="3339547"/>
            <a:ext cx="3200400" cy="290063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578608"/>
            <a:ext cx="3200400" cy="71323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3339548"/>
            <a:ext cx="3200400" cy="285094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ctangle 9" descr="Tag=AccentColor&#10;Flavor=Light&#10;Target=FillAndLine">
            <a:extLst>
              <a:ext uri="{FF2B5EF4-FFF2-40B4-BE49-F238E27FC236}">
                <a16:creationId xmlns:a16="http://schemas.microsoft.com/office/drawing/2014/main" id="{5A11B4AA-D861-4DDC-9A8A-7036C40D909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2AA5FD4-D71A-436D-B50A-847980623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39328" y="2578608"/>
            <a:ext cx="3200400" cy="713232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41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98877DB-362B-4B53-84A8-D53090240F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39328" y="3339548"/>
            <a:ext cx="3200400" cy="2850940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8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759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706624"/>
            <a:ext cx="3931920" cy="338328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5093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2336"/>
            <a:ext cx="10515600" cy="1344168"/>
          </a:xfrm>
        </p:spPr>
        <p:txBody>
          <a:bodyPr rtlCol="0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Presenter Name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Email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48033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64186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rtlCol="0"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571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rtlCol="0" anchor="b">
            <a:normAutofit/>
          </a:bodyPr>
          <a:lstStyle>
            <a:lvl1pPr>
              <a:defRPr sz="60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5631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1/24/2024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21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7CE2522-15B5-4BC5-91A9-523F325A8324}"/>
              </a:ext>
            </a:extLst>
          </p:cNvPr>
          <p:cNvSpPr/>
          <p:nvPr userDrawn="1"/>
        </p:nvSpPr>
        <p:spPr>
          <a:xfrm>
            <a:off x="5477731" y="0"/>
            <a:ext cx="6714269" cy="6858000"/>
          </a:xfrm>
          <a:custGeom>
            <a:avLst/>
            <a:gdLst>
              <a:gd name="connsiteX0" fmla="*/ 1097203 w 6714269"/>
              <a:gd name="connsiteY0" fmla="*/ 0 h 6858000"/>
              <a:gd name="connsiteX1" fmla="*/ 1154155 w 6714269"/>
              <a:gd name="connsiteY1" fmla="*/ 0 h 6858000"/>
              <a:gd name="connsiteX2" fmla="*/ 972305 w 6714269"/>
              <a:gd name="connsiteY2" fmla="*/ 343212 h 6858000"/>
              <a:gd name="connsiteX3" fmla="*/ 780524 w 6714269"/>
              <a:gd name="connsiteY3" fmla="*/ 761067 h 6858000"/>
              <a:gd name="connsiteX4" fmla="*/ 737045 w 6714269"/>
              <a:gd name="connsiteY4" fmla="*/ 865164 h 6858000"/>
              <a:gd name="connsiteX5" fmla="*/ 762322 w 6714269"/>
              <a:gd name="connsiteY5" fmla="*/ 830676 h 6858000"/>
              <a:gd name="connsiteX6" fmla="*/ 1118805 w 6714269"/>
              <a:gd name="connsiteY6" fmla="*/ 160440 h 6858000"/>
              <a:gd name="connsiteX7" fmla="*/ 1221640 w 6714269"/>
              <a:gd name="connsiteY7" fmla="*/ 0 h 6858000"/>
              <a:gd name="connsiteX8" fmla="*/ 6714269 w 6714269"/>
              <a:gd name="connsiteY8" fmla="*/ 0 h 6858000"/>
              <a:gd name="connsiteX9" fmla="*/ 6714269 w 6714269"/>
              <a:gd name="connsiteY9" fmla="*/ 6858000 h 6858000"/>
              <a:gd name="connsiteX10" fmla="*/ 704817 w 6714269"/>
              <a:gd name="connsiteY10" fmla="*/ 6858000 h 6858000"/>
              <a:gd name="connsiteX11" fmla="*/ 618717 w 6714269"/>
              <a:gd name="connsiteY11" fmla="*/ 6672538 h 6858000"/>
              <a:gd name="connsiteX12" fmla="*/ 309324 w 6714269"/>
              <a:gd name="connsiteY12" fmla="*/ 5833618 h 6858000"/>
              <a:gd name="connsiteX13" fmla="*/ 209850 w 6714269"/>
              <a:gd name="connsiteY13" fmla="*/ 5484180 h 6858000"/>
              <a:gd name="connsiteX14" fmla="*/ 211619 w 6714269"/>
              <a:gd name="connsiteY14" fmla="*/ 5517653 h 6858000"/>
              <a:gd name="connsiteX15" fmla="*/ 361778 w 6714269"/>
              <a:gd name="connsiteY15" fmla="*/ 6145524 h 6858000"/>
              <a:gd name="connsiteX16" fmla="*/ 591356 w 6714269"/>
              <a:gd name="connsiteY16" fmla="*/ 6843306 h 6858000"/>
              <a:gd name="connsiteX17" fmla="*/ 597415 w 6714269"/>
              <a:gd name="connsiteY17" fmla="*/ 6858000 h 6858000"/>
              <a:gd name="connsiteX18" fmla="*/ 545224 w 6714269"/>
              <a:gd name="connsiteY18" fmla="*/ 6858000 h 6858000"/>
              <a:gd name="connsiteX19" fmla="*/ 533604 w 6714269"/>
              <a:gd name="connsiteY19" fmla="*/ 6830072 h 6858000"/>
              <a:gd name="connsiteX20" fmla="*/ 169657 w 6714269"/>
              <a:gd name="connsiteY20" fmla="*/ 5556577 h 6858000"/>
              <a:gd name="connsiteX21" fmla="*/ 12169 w 6714269"/>
              <a:gd name="connsiteY21" fmla="*/ 4362835 h 6858000"/>
              <a:gd name="connsiteX22" fmla="*/ 46168 w 6714269"/>
              <a:gd name="connsiteY22" fmla="*/ 3338487 h 6858000"/>
              <a:gd name="connsiteX23" fmla="*/ 490574 w 6714269"/>
              <a:gd name="connsiteY23" fmla="*/ 1381078 h 6858000"/>
              <a:gd name="connsiteX24" fmla="*/ 984701 w 6714269"/>
              <a:gd name="connsiteY24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14269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6714269" y="0"/>
                </a:lnTo>
                <a:lnTo>
                  <a:pt x="6714269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649224"/>
            <a:ext cx="4178808" cy="5568696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4224" y="1307592"/>
            <a:ext cx="4992624" cy="4251960"/>
          </a:xfrm>
        </p:spPr>
        <p:txBody>
          <a:bodyPr rtlCol="0"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228600">
              <a:defRPr sz="4000">
                <a:solidFill>
                  <a:schemeClr val="bg1"/>
                </a:solidFill>
              </a:defRPr>
            </a:lvl2pPr>
            <a:lvl3pPr marL="457200">
              <a:defRPr sz="36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2860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4224" y="6355080"/>
            <a:ext cx="3200400" cy="365125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67544" y="6355080"/>
            <a:ext cx="128016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0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1380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rtlCol="0"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91577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5125"/>
            <a:ext cx="10515600" cy="1325563"/>
          </a:xfrm>
        </p:spPr>
        <p:txBody>
          <a:bodyPr rtlCol="0"/>
          <a:lstStyle>
            <a:lvl1pPr>
              <a:defRPr sz="54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688"/>
            <a:ext cx="10515600" cy="41056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552069 w 10515600"/>
              <a:gd name="connsiteY1" fmla="*/ 0 h 27432"/>
              <a:gd name="connsiteX2" fmla="*/ 893826 w 10515600"/>
              <a:gd name="connsiteY2" fmla="*/ 0 h 27432"/>
              <a:gd name="connsiteX3" fmla="*/ 1761363 w 10515600"/>
              <a:gd name="connsiteY3" fmla="*/ 0 h 27432"/>
              <a:gd name="connsiteX4" fmla="*/ 2313432 w 10515600"/>
              <a:gd name="connsiteY4" fmla="*/ 0 h 27432"/>
              <a:gd name="connsiteX5" fmla="*/ 2865501 w 10515600"/>
              <a:gd name="connsiteY5" fmla="*/ 0 h 27432"/>
              <a:gd name="connsiteX6" fmla="*/ 3733038 w 10515600"/>
              <a:gd name="connsiteY6" fmla="*/ 0 h 27432"/>
              <a:gd name="connsiteX7" fmla="*/ 4179951 w 10515600"/>
              <a:gd name="connsiteY7" fmla="*/ 0 h 27432"/>
              <a:gd name="connsiteX8" fmla="*/ 5047488 w 10515600"/>
              <a:gd name="connsiteY8" fmla="*/ 0 h 27432"/>
              <a:gd name="connsiteX9" fmla="*/ 5915025 w 10515600"/>
              <a:gd name="connsiteY9" fmla="*/ 0 h 27432"/>
              <a:gd name="connsiteX10" fmla="*/ 6572250 w 10515600"/>
              <a:gd name="connsiteY10" fmla="*/ 0 h 27432"/>
              <a:gd name="connsiteX11" fmla="*/ 7439787 w 10515600"/>
              <a:gd name="connsiteY11" fmla="*/ 0 h 27432"/>
              <a:gd name="connsiteX12" fmla="*/ 7991856 w 10515600"/>
              <a:gd name="connsiteY12" fmla="*/ 0 h 27432"/>
              <a:gd name="connsiteX13" fmla="*/ 8543925 w 10515600"/>
              <a:gd name="connsiteY13" fmla="*/ 0 h 27432"/>
              <a:gd name="connsiteX14" fmla="*/ 9306306 w 10515600"/>
              <a:gd name="connsiteY14" fmla="*/ 0 h 27432"/>
              <a:gd name="connsiteX15" fmla="*/ 9858375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9753219 w 10515600"/>
              <a:gd name="connsiteY18" fmla="*/ 27432 h 27432"/>
              <a:gd name="connsiteX19" fmla="*/ 9411462 w 10515600"/>
              <a:gd name="connsiteY19" fmla="*/ 27432 h 27432"/>
              <a:gd name="connsiteX20" fmla="*/ 8964549 w 10515600"/>
              <a:gd name="connsiteY20" fmla="*/ 27432 h 27432"/>
              <a:gd name="connsiteX21" fmla="*/ 8097012 w 10515600"/>
              <a:gd name="connsiteY21" fmla="*/ 27432 h 27432"/>
              <a:gd name="connsiteX22" fmla="*/ 7439787 w 10515600"/>
              <a:gd name="connsiteY22" fmla="*/ 27432 h 27432"/>
              <a:gd name="connsiteX23" fmla="*/ 6992874 w 10515600"/>
              <a:gd name="connsiteY23" fmla="*/ 27432 h 27432"/>
              <a:gd name="connsiteX24" fmla="*/ 6335649 w 10515600"/>
              <a:gd name="connsiteY24" fmla="*/ 27432 h 27432"/>
              <a:gd name="connsiteX25" fmla="*/ 5993892 w 10515600"/>
              <a:gd name="connsiteY25" fmla="*/ 27432 h 27432"/>
              <a:gd name="connsiteX26" fmla="*/ 5652135 w 10515600"/>
              <a:gd name="connsiteY26" fmla="*/ 27432 h 27432"/>
              <a:gd name="connsiteX27" fmla="*/ 4994910 w 10515600"/>
              <a:gd name="connsiteY27" fmla="*/ 27432 h 27432"/>
              <a:gd name="connsiteX28" fmla="*/ 4547997 w 10515600"/>
              <a:gd name="connsiteY28" fmla="*/ 27432 h 27432"/>
              <a:gd name="connsiteX29" fmla="*/ 3785616 w 10515600"/>
              <a:gd name="connsiteY29" fmla="*/ 27432 h 27432"/>
              <a:gd name="connsiteX30" fmla="*/ 3338703 w 10515600"/>
              <a:gd name="connsiteY30" fmla="*/ 27432 h 27432"/>
              <a:gd name="connsiteX31" fmla="*/ 2576322 w 10515600"/>
              <a:gd name="connsiteY31" fmla="*/ 27432 h 27432"/>
              <a:gd name="connsiteX32" fmla="*/ 2234565 w 10515600"/>
              <a:gd name="connsiteY32" fmla="*/ 27432 h 27432"/>
              <a:gd name="connsiteX33" fmla="*/ 1472184 w 10515600"/>
              <a:gd name="connsiteY33" fmla="*/ 27432 h 27432"/>
              <a:gd name="connsiteX34" fmla="*/ 1025271 w 10515600"/>
              <a:gd name="connsiteY34" fmla="*/ 27432 h 27432"/>
              <a:gd name="connsiteX35" fmla="*/ 683514 w 10515600"/>
              <a:gd name="connsiteY35" fmla="*/ 27432 h 27432"/>
              <a:gd name="connsiteX36" fmla="*/ 0 w 10515600"/>
              <a:gd name="connsiteY36" fmla="*/ 27432 h 27432"/>
              <a:gd name="connsiteX37" fmla="*/ 0 w 10515600"/>
              <a:gd name="connsiteY37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15600" h="27432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noFill/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932688"/>
            <a:ext cx="9144000" cy="2523744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443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CD35F50-8168-4166-90C4-6A55BA443E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32109" y="3063095"/>
            <a:ext cx="1463039" cy="1479810"/>
          </a:xfrm>
          <a:custGeom>
            <a:avLst/>
            <a:gdLst>
              <a:gd name="connsiteX0" fmla="*/ 866622 w 1463039"/>
              <a:gd name="connsiteY0" fmla="*/ 571 h 1479810"/>
              <a:gd name="connsiteX1" fmla="*/ 964706 w 1463039"/>
              <a:gd name="connsiteY1" fmla="*/ 8669 h 1479810"/>
              <a:gd name="connsiteX2" fmla="*/ 1111825 w 1463039"/>
              <a:gd name="connsiteY2" fmla="*/ 8366 h 1479810"/>
              <a:gd name="connsiteX3" fmla="*/ 1290055 w 1463039"/>
              <a:gd name="connsiteY3" fmla="*/ 8730 h 1479810"/>
              <a:gd name="connsiteX4" fmla="*/ 1417397 w 1463039"/>
              <a:gd name="connsiteY4" fmla="*/ 6608 h 1479810"/>
              <a:gd name="connsiteX5" fmla="*/ 1454473 w 1463039"/>
              <a:gd name="connsiteY5" fmla="*/ 5290 h 1479810"/>
              <a:gd name="connsiteX6" fmla="*/ 1449518 w 1463039"/>
              <a:gd name="connsiteY6" fmla="*/ 94305 h 1479810"/>
              <a:gd name="connsiteX7" fmla="*/ 1454054 w 1463039"/>
              <a:gd name="connsiteY7" fmla="*/ 198723 h 1479810"/>
              <a:gd name="connsiteX8" fmla="*/ 1456615 w 1463039"/>
              <a:gd name="connsiteY8" fmla="*/ 391199 h 1479810"/>
              <a:gd name="connsiteX9" fmla="*/ 1452607 w 1463039"/>
              <a:gd name="connsiteY9" fmla="*/ 565102 h 1479810"/>
              <a:gd name="connsiteX10" fmla="*/ 1461012 w 1463039"/>
              <a:gd name="connsiteY10" fmla="*/ 624834 h 1479810"/>
              <a:gd name="connsiteX11" fmla="*/ 1451383 w 1463039"/>
              <a:gd name="connsiteY11" fmla="*/ 907022 h 1479810"/>
              <a:gd name="connsiteX12" fmla="*/ 1452663 w 1463039"/>
              <a:gd name="connsiteY12" fmla="*/ 1009694 h 1479810"/>
              <a:gd name="connsiteX13" fmla="*/ 1456002 w 1463039"/>
              <a:gd name="connsiteY13" fmla="*/ 1096988 h 1479810"/>
              <a:gd name="connsiteX14" fmla="*/ 1453720 w 1463039"/>
              <a:gd name="connsiteY14" fmla="*/ 1174562 h 1479810"/>
              <a:gd name="connsiteX15" fmla="*/ 1461722 w 1463039"/>
              <a:gd name="connsiteY15" fmla="*/ 1280018 h 1479810"/>
              <a:gd name="connsiteX16" fmla="*/ 1463039 w 1463039"/>
              <a:gd name="connsiteY16" fmla="*/ 1330769 h 1479810"/>
              <a:gd name="connsiteX17" fmla="*/ 1463039 w 1463039"/>
              <a:gd name="connsiteY17" fmla="*/ 1433804 h 1479810"/>
              <a:gd name="connsiteX18" fmla="*/ 1458897 w 1463039"/>
              <a:gd name="connsiteY18" fmla="*/ 1471900 h 1479810"/>
              <a:gd name="connsiteX19" fmla="*/ 1458306 w 1463039"/>
              <a:gd name="connsiteY19" fmla="*/ 1476109 h 1479810"/>
              <a:gd name="connsiteX20" fmla="*/ 1456251 w 1463039"/>
              <a:gd name="connsiteY20" fmla="*/ 1476006 h 1479810"/>
              <a:gd name="connsiteX21" fmla="*/ 1358699 w 1463039"/>
              <a:gd name="connsiteY21" fmla="*/ 1478795 h 1479810"/>
              <a:gd name="connsiteX22" fmla="*/ 1337088 w 1463039"/>
              <a:gd name="connsiteY22" fmla="*/ 1479810 h 1479810"/>
              <a:gd name="connsiteX23" fmla="*/ 1199842 w 1463039"/>
              <a:gd name="connsiteY23" fmla="*/ 1479810 h 1479810"/>
              <a:gd name="connsiteX24" fmla="*/ 1178285 w 1463039"/>
              <a:gd name="connsiteY24" fmla="*/ 1478795 h 1479810"/>
              <a:gd name="connsiteX25" fmla="*/ 859950 w 1463039"/>
              <a:gd name="connsiteY25" fmla="*/ 1471898 h 1479810"/>
              <a:gd name="connsiteX26" fmla="*/ 711774 w 1463039"/>
              <a:gd name="connsiteY26" fmla="*/ 1479810 h 1479810"/>
              <a:gd name="connsiteX27" fmla="*/ 637511 w 1463039"/>
              <a:gd name="connsiteY27" fmla="*/ 1479810 h 1479810"/>
              <a:gd name="connsiteX28" fmla="*/ 500700 w 1463039"/>
              <a:gd name="connsiteY28" fmla="*/ 1474455 h 1479810"/>
              <a:gd name="connsiteX29" fmla="*/ 234328 w 1463039"/>
              <a:gd name="connsiteY29" fmla="*/ 1468257 h 1479810"/>
              <a:gd name="connsiteX30" fmla="*/ 183686 w 1463039"/>
              <a:gd name="connsiteY30" fmla="*/ 1476228 h 1479810"/>
              <a:gd name="connsiteX31" fmla="*/ 157756 w 1463039"/>
              <a:gd name="connsiteY31" fmla="*/ 1479810 h 1479810"/>
              <a:gd name="connsiteX32" fmla="*/ 13214 w 1463039"/>
              <a:gd name="connsiteY32" fmla="*/ 1479810 h 1479810"/>
              <a:gd name="connsiteX33" fmla="*/ 15315 w 1463039"/>
              <a:gd name="connsiteY33" fmla="*/ 1462749 h 1479810"/>
              <a:gd name="connsiteX34" fmla="*/ 11891 w 1463039"/>
              <a:gd name="connsiteY34" fmla="*/ 1410409 h 1479810"/>
              <a:gd name="connsiteX35" fmla="*/ 6411 w 1463039"/>
              <a:gd name="connsiteY35" fmla="*/ 1244508 h 1479810"/>
              <a:gd name="connsiteX36" fmla="*/ 6849 w 1463039"/>
              <a:gd name="connsiteY36" fmla="*/ 1119455 h 1479810"/>
              <a:gd name="connsiteX37" fmla="*/ 6849 w 1463039"/>
              <a:gd name="connsiteY37" fmla="*/ 1060773 h 1479810"/>
              <a:gd name="connsiteX38" fmla="*/ 9698 w 1463039"/>
              <a:gd name="connsiteY38" fmla="*/ 982321 h 1479810"/>
              <a:gd name="connsiteX39" fmla="*/ 4219 w 1463039"/>
              <a:gd name="connsiteY39" fmla="*/ 947592 h 1479810"/>
              <a:gd name="connsiteX40" fmla="*/ 6903 w 1463039"/>
              <a:gd name="connsiteY40" fmla="*/ 858680 h 1479810"/>
              <a:gd name="connsiteX41" fmla="*/ 9808 w 1463039"/>
              <a:gd name="connsiteY41" fmla="*/ 755960 h 1479810"/>
              <a:gd name="connsiteX42" fmla="*/ 10247 w 1463039"/>
              <a:gd name="connsiteY42" fmla="*/ 673166 h 1479810"/>
              <a:gd name="connsiteX43" fmla="*/ 11452 w 1463039"/>
              <a:gd name="connsiteY43" fmla="*/ 516733 h 1479810"/>
              <a:gd name="connsiteX44" fmla="*/ 10465 w 1463039"/>
              <a:gd name="connsiteY44" fmla="*/ 425571 h 1479810"/>
              <a:gd name="connsiteX45" fmla="*/ 10465 w 1463039"/>
              <a:gd name="connsiteY45" fmla="*/ 216366 h 1479810"/>
              <a:gd name="connsiteX46" fmla="*/ 10795 w 1463039"/>
              <a:gd name="connsiteY46" fmla="*/ 104023 h 1479810"/>
              <a:gd name="connsiteX47" fmla="*/ 3534 w 1463039"/>
              <a:gd name="connsiteY47" fmla="*/ 20936 h 1479810"/>
              <a:gd name="connsiteX48" fmla="*/ 3924 w 1463039"/>
              <a:gd name="connsiteY48" fmla="*/ 8444 h 1479810"/>
              <a:gd name="connsiteX49" fmla="*/ 72291 w 1463039"/>
              <a:gd name="connsiteY49" fmla="*/ 7146 h 1479810"/>
              <a:gd name="connsiteX50" fmla="*/ 231770 w 1463039"/>
              <a:gd name="connsiteY50" fmla="*/ 4001 h 1479810"/>
              <a:gd name="connsiteX51" fmla="*/ 364602 w 1463039"/>
              <a:gd name="connsiteY51" fmla="*/ 11882 h 1479810"/>
              <a:gd name="connsiteX52" fmla="*/ 768233 w 1463039"/>
              <a:gd name="connsiteY52" fmla="*/ 2061 h 1479810"/>
              <a:gd name="connsiteX53" fmla="*/ 866622 w 1463039"/>
              <a:gd name="connsiteY53" fmla="*/ 571 h 14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63039" h="1479810">
                <a:moveTo>
                  <a:pt x="866622" y="571"/>
                </a:moveTo>
                <a:cubicBezTo>
                  <a:pt x="899405" y="1673"/>
                  <a:pt x="932136" y="4374"/>
                  <a:pt x="964706" y="8669"/>
                </a:cubicBezTo>
                <a:cubicBezTo>
                  <a:pt x="1013529" y="15823"/>
                  <a:pt x="1062766" y="11397"/>
                  <a:pt x="1111825" y="8366"/>
                </a:cubicBezTo>
                <a:cubicBezTo>
                  <a:pt x="1171216" y="4668"/>
                  <a:pt x="1230547" y="2667"/>
                  <a:pt x="1290055" y="8730"/>
                </a:cubicBezTo>
                <a:cubicBezTo>
                  <a:pt x="1332384" y="13094"/>
                  <a:pt x="1374949" y="9033"/>
                  <a:pt x="1417397" y="6608"/>
                </a:cubicBezTo>
                <a:lnTo>
                  <a:pt x="1454473" y="5290"/>
                </a:lnTo>
                <a:lnTo>
                  <a:pt x="1449518" y="94305"/>
                </a:lnTo>
                <a:cubicBezTo>
                  <a:pt x="1449059" y="129134"/>
                  <a:pt x="1450325" y="163951"/>
                  <a:pt x="1454054" y="198723"/>
                </a:cubicBezTo>
                <a:cubicBezTo>
                  <a:pt x="1459999" y="262767"/>
                  <a:pt x="1460856" y="327062"/>
                  <a:pt x="1456615" y="391199"/>
                </a:cubicBezTo>
                <a:cubicBezTo>
                  <a:pt x="1453665" y="449151"/>
                  <a:pt x="1446428" y="507012"/>
                  <a:pt x="1452607" y="565102"/>
                </a:cubicBezTo>
                <a:cubicBezTo>
                  <a:pt x="1454722" y="585089"/>
                  <a:pt x="1459843" y="604710"/>
                  <a:pt x="1461012" y="624834"/>
                </a:cubicBezTo>
                <a:cubicBezTo>
                  <a:pt x="1466578" y="719110"/>
                  <a:pt x="1458229" y="813066"/>
                  <a:pt x="1451383" y="907022"/>
                </a:cubicBezTo>
                <a:cubicBezTo>
                  <a:pt x="1448878" y="941246"/>
                  <a:pt x="1445816" y="975470"/>
                  <a:pt x="1452663" y="1009694"/>
                </a:cubicBezTo>
                <a:cubicBezTo>
                  <a:pt x="1458090" y="1038574"/>
                  <a:pt x="1459209" y="1067889"/>
                  <a:pt x="1456002" y="1096988"/>
                </a:cubicBezTo>
                <a:cubicBezTo>
                  <a:pt x="1452796" y="1122760"/>
                  <a:pt x="1452034" y="1148693"/>
                  <a:pt x="1453720" y="1174562"/>
                </a:cubicBezTo>
                <a:cubicBezTo>
                  <a:pt x="1457199" y="1209699"/>
                  <a:pt x="1459899" y="1244847"/>
                  <a:pt x="1461722" y="1280018"/>
                </a:cubicBezTo>
                <a:lnTo>
                  <a:pt x="1463039" y="1330769"/>
                </a:lnTo>
                <a:lnTo>
                  <a:pt x="1463039" y="1433804"/>
                </a:lnTo>
                <a:lnTo>
                  <a:pt x="1458897" y="1471900"/>
                </a:lnTo>
                <a:lnTo>
                  <a:pt x="1458306" y="1476109"/>
                </a:lnTo>
                <a:lnTo>
                  <a:pt x="1456251" y="1476006"/>
                </a:lnTo>
                <a:cubicBezTo>
                  <a:pt x="1423775" y="1477710"/>
                  <a:pt x="1391236" y="1478252"/>
                  <a:pt x="1358699" y="1478795"/>
                </a:cubicBezTo>
                <a:lnTo>
                  <a:pt x="1337088" y="1479810"/>
                </a:lnTo>
                <a:lnTo>
                  <a:pt x="1199842" y="1479810"/>
                </a:lnTo>
                <a:lnTo>
                  <a:pt x="1178285" y="1478795"/>
                </a:lnTo>
                <a:cubicBezTo>
                  <a:pt x="1072671" y="1461942"/>
                  <a:pt x="965946" y="1459625"/>
                  <a:pt x="859950" y="1471898"/>
                </a:cubicBezTo>
                <a:lnTo>
                  <a:pt x="711774" y="1479810"/>
                </a:lnTo>
                <a:lnTo>
                  <a:pt x="637511" y="1479810"/>
                </a:lnTo>
                <a:lnTo>
                  <a:pt x="500700" y="1474455"/>
                </a:lnTo>
                <a:cubicBezTo>
                  <a:pt x="412071" y="1467172"/>
                  <a:pt x="323261" y="1461748"/>
                  <a:pt x="234328" y="1468257"/>
                </a:cubicBezTo>
                <a:cubicBezTo>
                  <a:pt x="217301" y="1469536"/>
                  <a:pt x="200486" y="1472964"/>
                  <a:pt x="183686" y="1476228"/>
                </a:cubicBezTo>
                <a:lnTo>
                  <a:pt x="157756" y="1479810"/>
                </a:lnTo>
                <a:lnTo>
                  <a:pt x="13214" y="1479810"/>
                </a:lnTo>
                <a:lnTo>
                  <a:pt x="15315" y="1462749"/>
                </a:lnTo>
                <a:cubicBezTo>
                  <a:pt x="16576" y="1445267"/>
                  <a:pt x="16192" y="1427772"/>
                  <a:pt x="11891" y="1410409"/>
                </a:cubicBezTo>
                <a:cubicBezTo>
                  <a:pt x="-1809" y="1355230"/>
                  <a:pt x="931" y="1300104"/>
                  <a:pt x="6411" y="1244508"/>
                </a:cubicBezTo>
                <a:cubicBezTo>
                  <a:pt x="10521" y="1203137"/>
                  <a:pt x="15069" y="1161296"/>
                  <a:pt x="6849" y="1119455"/>
                </a:cubicBezTo>
                <a:cubicBezTo>
                  <a:pt x="3315" y="1100041"/>
                  <a:pt x="3315" y="1080187"/>
                  <a:pt x="6849" y="1060773"/>
                </a:cubicBezTo>
                <a:cubicBezTo>
                  <a:pt x="11123" y="1034622"/>
                  <a:pt x="15178" y="1008733"/>
                  <a:pt x="9698" y="982321"/>
                </a:cubicBezTo>
                <a:cubicBezTo>
                  <a:pt x="7288" y="970815"/>
                  <a:pt x="5480" y="959204"/>
                  <a:pt x="4219" y="947592"/>
                </a:cubicBezTo>
                <a:cubicBezTo>
                  <a:pt x="1709" y="917948"/>
                  <a:pt x="2608" y="888136"/>
                  <a:pt x="6903" y="858680"/>
                </a:cubicBezTo>
                <a:cubicBezTo>
                  <a:pt x="11014" y="824475"/>
                  <a:pt x="4328" y="790061"/>
                  <a:pt x="9808" y="755960"/>
                </a:cubicBezTo>
                <a:cubicBezTo>
                  <a:pt x="13699" y="728497"/>
                  <a:pt x="13847" y="700667"/>
                  <a:pt x="10247" y="673166"/>
                </a:cubicBezTo>
                <a:cubicBezTo>
                  <a:pt x="3769" y="621179"/>
                  <a:pt x="4174" y="568621"/>
                  <a:pt x="11452" y="516733"/>
                </a:cubicBezTo>
                <a:cubicBezTo>
                  <a:pt x="15946" y="486450"/>
                  <a:pt x="18521" y="455279"/>
                  <a:pt x="10465" y="425571"/>
                </a:cubicBezTo>
                <a:cubicBezTo>
                  <a:pt x="-8495" y="355749"/>
                  <a:pt x="2575" y="285822"/>
                  <a:pt x="10465" y="216366"/>
                </a:cubicBezTo>
                <a:cubicBezTo>
                  <a:pt x="15261" y="179065"/>
                  <a:pt x="15370" y="141350"/>
                  <a:pt x="10795" y="104023"/>
                </a:cubicBezTo>
                <a:cubicBezTo>
                  <a:pt x="6734" y="76457"/>
                  <a:pt x="4312" y="48717"/>
                  <a:pt x="3534" y="20936"/>
                </a:cubicBezTo>
                <a:lnTo>
                  <a:pt x="3924" y="8444"/>
                </a:lnTo>
                <a:lnTo>
                  <a:pt x="72291" y="7146"/>
                </a:lnTo>
                <a:cubicBezTo>
                  <a:pt x="125549" y="5562"/>
                  <a:pt x="178727" y="3395"/>
                  <a:pt x="231770" y="4001"/>
                </a:cubicBezTo>
                <a:cubicBezTo>
                  <a:pt x="276048" y="4486"/>
                  <a:pt x="320207" y="13579"/>
                  <a:pt x="364602" y="11882"/>
                </a:cubicBezTo>
                <a:cubicBezTo>
                  <a:pt x="499146" y="6911"/>
                  <a:pt x="633749" y="8548"/>
                  <a:pt x="768233" y="2061"/>
                </a:cubicBezTo>
                <a:cubicBezTo>
                  <a:pt x="801007" y="-37"/>
                  <a:pt x="833840" y="-532"/>
                  <a:pt x="866622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63C3609-48D8-42DB-AD9E-61699A6F13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01259" y="3064916"/>
            <a:ext cx="1442437" cy="1477990"/>
          </a:xfrm>
          <a:custGeom>
            <a:avLst/>
            <a:gdLst>
              <a:gd name="connsiteX0" fmla="*/ 866623 w 1442437"/>
              <a:gd name="connsiteY0" fmla="*/ 571 h 1477990"/>
              <a:gd name="connsiteX1" fmla="*/ 964707 w 1442437"/>
              <a:gd name="connsiteY1" fmla="*/ 8669 h 1477990"/>
              <a:gd name="connsiteX2" fmla="*/ 1111826 w 1442437"/>
              <a:gd name="connsiteY2" fmla="*/ 8366 h 1477990"/>
              <a:gd name="connsiteX3" fmla="*/ 1290056 w 1442437"/>
              <a:gd name="connsiteY3" fmla="*/ 8730 h 1477990"/>
              <a:gd name="connsiteX4" fmla="*/ 1417398 w 1442437"/>
              <a:gd name="connsiteY4" fmla="*/ 6608 h 1477990"/>
              <a:gd name="connsiteX5" fmla="*/ 1442437 w 1442437"/>
              <a:gd name="connsiteY5" fmla="*/ 5718 h 1477990"/>
              <a:gd name="connsiteX6" fmla="*/ 1442437 w 1442437"/>
              <a:gd name="connsiteY6" fmla="*/ 1476401 h 1477990"/>
              <a:gd name="connsiteX7" fmla="*/ 1386857 w 1442437"/>
              <a:gd name="connsiteY7" fmla="*/ 1477990 h 1477990"/>
              <a:gd name="connsiteX8" fmla="*/ 1169378 w 1442437"/>
              <a:gd name="connsiteY8" fmla="*/ 1477990 h 1477990"/>
              <a:gd name="connsiteX9" fmla="*/ 1019262 w 1442437"/>
              <a:gd name="connsiteY9" fmla="*/ 1464424 h 1477990"/>
              <a:gd name="connsiteX10" fmla="*/ 859951 w 1442437"/>
              <a:gd name="connsiteY10" fmla="*/ 1471898 h 1477990"/>
              <a:gd name="connsiteX11" fmla="*/ 745859 w 1442437"/>
              <a:gd name="connsiteY11" fmla="*/ 1477990 h 1477990"/>
              <a:gd name="connsiteX12" fmla="*/ 591014 w 1442437"/>
              <a:gd name="connsiteY12" fmla="*/ 1477990 h 1477990"/>
              <a:gd name="connsiteX13" fmla="*/ 500701 w 1442437"/>
              <a:gd name="connsiteY13" fmla="*/ 1474455 h 1477990"/>
              <a:gd name="connsiteX14" fmla="*/ 234329 w 1442437"/>
              <a:gd name="connsiteY14" fmla="*/ 1468257 h 1477990"/>
              <a:gd name="connsiteX15" fmla="*/ 183687 w 1442437"/>
              <a:gd name="connsiteY15" fmla="*/ 1476228 h 1477990"/>
              <a:gd name="connsiteX16" fmla="*/ 170933 w 1442437"/>
              <a:gd name="connsiteY16" fmla="*/ 1477990 h 1477990"/>
              <a:gd name="connsiteX17" fmla="*/ 13439 w 1442437"/>
              <a:gd name="connsiteY17" fmla="*/ 1477990 h 1477990"/>
              <a:gd name="connsiteX18" fmla="*/ 15316 w 1442437"/>
              <a:gd name="connsiteY18" fmla="*/ 1462749 h 1477990"/>
              <a:gd name="connsiteX19" fmla="*/ 11892 w 1442437"/>
              <a:gd name="connsiteY19" fmla="*/ 1410409 h 1477990"/>
              <a:gd name="connsiteX20" fmla="*/ 6412 w 1442437"/>
              <a:gd name="connsiteY20" fmla="*/ 1244508 h 1477990"/>
              <a:gd name="connsiteX21" fmla="*/ 6850 w 1442437"/>
              <a:gd name="connsiteY21" fmla="*/ 1119455 h 1477990"/>
              <a:gd name="connsiteX22" fmla="*/ 6850 w 1442437"/>
              <a:gd name="connsiteY22" fmla="*/ 1060773 h 1477990"/>
              <a:gd name="connsiteX23" fmla="*/ 9699 w 1442437"/>
              <a:gd name="connsiteY23" fmla="*/ 982321 h 1477990"/>
              <a:gd name="connsiteX24" fmla="*/ 4220 w 1442437"/>
              <a:gd name="connsiteY24" fmla="*/ 947592 h 1477990"/>
              <a:gd name="connsiteX25" fmla="*/ 6904 w 1442437"/>
              <a:gd name="connsiteY25" fmla="*/ 858680 h 1477990"/>
              <a:gd name="connsiteX26" fmla="*/ 9809 w 1442437"/>
              <a:gd name="connsiteY26" fmla="*/ 755960 h 1477990"/>
              <a:gd name="connsiteX27" fmla="*/ 10248 w 1442437"/>
              <a:gd name="connsiteY27" fmla="*/ 673166 h 1477990"/>
              <a:gd name="connsiteX28" fmla="*/ 11453 w 1442437"/>
              <a:gd name="connsiteY28" fmla="*/ 516733 h 1477990"/>
              <a:gd name="connsiteX29" fmla="*/ 10466 w 1442437"/>
              <a:gd name="connsiteY29" fmla="*/ 425571 h 1477990"/>
              <a:gd name="connsiteX30" fmla="*/ 10466 w 1442437"/>
              <a:gd name="connsiteY30" fmla="*/ 216366 h 1477990"/>
              <a:gd name="connsiteX31" fmla="*/ 10796 w 1442437"/>
              <a:gd name="connsiteY31" fmla="*/ 104023 h 1477990"/>
              <a:gd name="connsiteX32" fmla="*/ 3535 w 1442437"/>
              <a:gd name="connsiteY32" fmla="*/ 20936 h 1477990"/>
              <a:gd name="connsiteX33" fmla="*/ 3925 w 1442437"/>
              <a:gd name="connsiteY33" fmla="*/ 8444 h 1477990"/>
              <a:gd name="connsiteX34" fmla="*/ 72292 w 1442437"/>
              <a:gd name="connsiteY34" fmla="*/ 7146 h 1477990"/>
              <a:gd name="connsiteX35" fmla="*/ 231771 w 1442437"/>
              <a:gd name="connsiteY35" fmla="*/ 4001 h 1477990"/>
              <a:gd name="connsiteX36" fmla="*/ 364603 w 1442437"/>
              <a:gd name="connsiteY36" fmla="*/ 11882 h 1477990"/>
              <a:gd name="connsiteX37" fmla="*/ 768234 w 1442437"/>
              <a:gd name="connsiteY37" fmla="*/ 2061 h 1477990"/>
              <a:gd name="connsiteX38" fmla="*/ 866623 w 1442437"/>
              <a:gd name="connsiteY38" fmla="*/ 571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42437" h="1477990">
                <a:moveTo>
                  <a:pt x="866623" y="571"/>
                </a:moveTo>
                <a:cubicBezTo>
                  <a:pt x="899406" y="1673"/>
                  <a:pt x="932137" y="4374"/>
                  <a:pt x="964707" y="8669"/>
                </a:cubicBezTo>
                <a:cubicBezTo>
                  <a:pt x="1013530" y="15823"/>
                  <a:pt x="1062767" y="11397"/>
                  <a:pt x="1111826" y="8366"/>
                </a:cubicBezTo>
                <a:cubicBezTo>
                  <a:pt x="1171217" y="4668"/>
                  <a:pt x="1230548" y="2667"/>
                  <a:pt x="1290056" y="8730"/>
                </a:cubicBezTo>
                <a:cubicBezTo>
                  <a:pt x="1332385" y="13094"/>
                  <a:pt x="1374950" y="9033"/>
                  <a:pt x="1417398" y="6608"/>
                </a:cubicBezTo>
                <a:lnTo>
                  <a:pt x="1442437" y="5718"/>
                </a:lnTo>
                <a:lnTo>
                  <a:pt x="1442437" y="1476401"/>
                </a:lnTo>
                <a:lnTo>
                  <a:pt x="1386857" y="1477990"/>
                </a:lnTo>
                <a:lnTo>
                  <a:pt x="1169378" y="1477990"/>
                </a:lnTo>
                <a:lnTo>
                  <a:pt x="1019262" y="1464424"/>
                </a:lnTo>
                <a:cubicBezTo>
                  <a:pt x="966129" y="1463273"/>
                  <a:pt x="912949" y="1465762"/>
                  <a:pt x="859951" y="1471898"/>
                </a:cubicBezTo>
                <a:lnTo>
                  <a:pt x="745859" y="1477990"/>
                </a:lnTo>
                <a:lnTo>
                  <a:pt x="591014" y="1477990"/>
                </a:lnTo>
                <a:lnTo>
                  <a:pt x="500701" y="1474455"/>
                </a:lnTo>
                <a:cubicBezTo>
                  <a:pt x="412072" y="1467172"/>
                  <a:pt x="323262" y="1461748"/>
                  <a:pt x="234329" y="1468257"/>
                </a:cubicBezTo>
                <a:cubicBezTo>
                  <a:pt x="217302" y="1469536"/>
                  <a:pt x="200487" y="1472964"/>
                  <a:pt x="183687" y="1476228"/>
                </a:cubicBezTo>
                <a:lnTo>
                  <a:pt x="170933" y="1477990"/>
                </a:lnTo>
                <a:lnTo>
                  <a:pt x="13439" y="1477990"/>
                </a:lnTo>
                <a:lnTo>
                  <a:pt x="15316" y="1462749"/>
                </a:lnTo>
                <a:cubicBezTo>
                  <a:pt x="16577" y="1445267"/>
                  <a:pt x="16193" y="1427772"/>
                  <a:pt x="11892" y="1410409"/>
                </a:cubicBezTo>
                <a:cubicBezTo>
                  <a:pt x="-1808" y="1355230"/>
                  <a:pt x="932" y="1300104"/>
                  <a:pt x="6412" y="1244508"/>
                </a:cubicBezTo>
                <a:cubicBezTo>
                  <a:pt x="10522" y="1203137"/>
                  <a:pt x="15070" y="1161296"/>
                  <a:pt x="6850" y="1119455"/>
                </a:cubicBezTo>
                <a:cubicBezTo>
                  <a:pt x="3316" y="1100041"/>
                  <a:pt x="3316" y="1080187"/>
                  <a:pt x="6850" y="1060773"/>
                </a:cubicBezTo>
                <a:cubicBezTo>
                  <a:pt x="11124" y="1034622"/>
                  <a:pt x="15179" y="1008733"/>
                  <a:pt x="9699" y="982321"/>
                </a:cubicBezTo>
                <a:cubicBezTo>
                  <a:pt x="7289" y="970815"/>
                  <a:pt x="5481" y="959204"/>
                  <a:pt x="4220" y="947592"/>
                </a:cubicBezTo>
                <a:cubicBezTo>
                  <a:pt x="1710" y="917948"/>
                  <a:pt x="2609" y="888136"/>
                  <a:pt x="6904" y="858680"/>
                </a:cubicBezTo>
                <a:cubicBezTo>
                  <a:pt x="11015" y="824475"/>
                  <a:pt x="4329" y="790061"/>
                  <a:pt x="9809" y="755960"/>
                </a:cubicBezTo>
                <a:cubicBezTo>
                  <a:pt x="13700" y="728497"/>
                  <a:pt x="13848" y="700667"/>
                  <a:pt x="10248" y="673166"/>
                </a:cubicBezTo>
                <a:cubicBezTo>
                  <a:pt x="3770" y="621179"/>
                  <a:pt x="4175" y="568621"/>
                  <a:pt x="11453" y="516733"/>
                </a:cubicBezTo>
                <a:cubicBezTo>
                  <a:pt x="15947" y="486450"/>
                  <a:pt x="18522" y="455279"/>
                  <a:pt x="10466" y="425571"/>
                </a:cubicBezTo>
                <a:cubicBezTo>
                  <a:pt x="-8494" y="355749"/>
                  <a:pt x="2576" y="285822"/>
                  <a:pt x="10466" y="216366"/>
                </a:cubicBezTo>
                <a:cubicBezTo>
                  <a:pt x="15262" y="179065"/>
                  <a:pt x="15371" y="141350"/>
                  <a:pt x="10796" y="104023"/>
                </a:cubicBezTo>
                <a:cubicBezTo>
                  <a:pt x="6735" y="76457"/>
                  <a:pt x="4313" y="48717"/>
                  <a:pt x="3535" y="20936"/>
                </a:cubicBezTo>
                <a:lnTo>
                  <a:pt x="3925" y="8444"/>
                </a:lnTo>
                <a:lnTo>
                  <a:pt x="72292" y="7146"/>
                </a:lnTo>
                <a:cubicBezTo>
                  <a:pt x="125550" y="5562"/>
                  <a:pt x="178728" y="3395"/>
                  <a:pt x="231771" y="4001"/>
                </a:cubicBezTo>
                <a:cubicBezTo>
                  <a:pt x="276049" y="4486"/>
                  <a:pt x="320208" y="13579"/>
                  <a:pt x="364603" y="11882"/>
                </a:cubicBezTo>
                <a:cubicBezTo>
                  <a:pt x="499147" y="6911"/>
                  <a:pt x="633750" y="8548"/>
                  <a:pt x="768234" y="2061"/>
                </a:cubicBezTo>
                <a:cubicBezTo>
                  <a:pt x="801008" y="-37"/>
                  <a:pt x="833841" y="-532"/>
                  <a:pt x="866623" y="571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B03F1E7-A2BE-4059-85FC-6546945FA3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70488" y="3064916"/>
            <a:ext cx="1455507" cy="1477990"/>
          </a:xfrm>
          <a:custGeom>
            <a:avLst/>
            <a:gdLst>
              <a:gd name="connsiteX0" fmla="*/ 100458 w 1455507"/>
              <a:gd name="connsiteY0" fmla="*/ 0 h 1477990"/>
              <a:gd name="connsiteX1" fmla="*/ 258284 w 1455507"/>
              <a:gd name="connsiteY1" fmla="*/ 0 h 1477990"/>
              <a:gd name="connsiteX2" fmla="*/ 290610 w 1455507"/>
              <a:gd name="connsiteY2" fmla="*/ 2318 h 1477990"/>
              <a:gd name="connsiteX3" fmla="*/ 357070 w 1455507"/>
              <a:gd name="connsiteY3" fmla="*/ 5440 h 1477990"/>
              <a:gd name="connsiteX4" fmla="*/ 558908 w 1455507"/>
              <a:gd name="connsiteY4" fmla="*/ 1098 h 1477990"/>
              <a:gd name="connsiteX5" fmla="*/ 599348 w 1455507"/>
              <a:gd name="connsiteY5" fmla="*/ 0 h 1477990"/>
              <a:gd name="connsiteX6" fmla="*/ 930201 w 1455507"/>
              <a:gd name="connsiteY6" fmla="*/ 0 h 1477990"/>
              <a:gd name="connsiteX7" fmla="*/ 957174 w 1455507"/>
              <a:gd name="connsiteY7" fmla="*/ 2227 h 1477990"/>
              <a:gd name="connsiteX8" fmla="*/ 1104293 w 1455507"/>
              <a:gd name="connsiteY8" fmla="*/ 1924 h 1477990"/>
              <a:gd name="connsiteX9" fmla="*/ 1153561 w 1455507"/>
              <a:gd name="connsiteY9" fmla="*/ 0 h 1477990"/>
              <a:gd name="connsiteX10" fmla="*/ 1229432 w 1455507"/>
              <a:gd name="connsiteY10" fmla="*/ 0 h 1477990"/>
              <a:gd name="connsiteX11" fmla="*/ 1282523 w 1455507"/>
              <a:gd name="connsiteY11" fmla="*/ 2288 h 1477990"/>
              <a:gd name="connsiteX12" fmla="*/ 1409865 w 1455507"/>
              <a:gd name="connsiteY12" fmla="*/ 166 h 1477990"/>
              <a:gd name="connsiteX13" fmla="*/ 1414535 w 1455507"/>
              <a:gd name="connsiteY13" fmla="*/ 0 h 1477990"/>
              <a:gd name="connsiteX14" fmla="*/ 1446877 w 1455507"/>
              <a:gd name="connsiteY14" fmla="*/ 0 h 1477990"/>
              <a:gd name="connsiteX15" fmla="*/ 1441986 w 1455507"/>
              <a:gd name="connsiteY15" fmla="*/ 87863 h 1477990"/>
              <a:gd name="connsiteX16" fmla="*/ 1446522 w 1455507"/>
              <a:gd name="connsiteY16" fmla="*/ 192281 h 1477990"/>
              <a:gd name="connsiteX17" fmla="*/ 1449083 w 1455507"/>
              <a:gd name="connsiteY17" fmla="*/ 384757 h 1477990"/>
              <a:gd name="connsiteX18" fmla="*/ 1445075 w 1455507"/>
              <a:gd name="connsiteY18" fmla="*/ 558660 h 1477990"/>
              <a:gd name="connsiteX19" fmla="*/ 1453480 w 1455507"/>
              <a:gd name="connsiteY19" fmla="*/ 618392 h 1477990"/>
              <a:gd name="connsiteX20" fmla="*/ 1443851 w 1455507"/>
              <a:gd name="connsiteY20" fmla="*/ 900580 h 1477990"/>
              <a:gd name="connsiteX21" fmla="*/ 1445131 w 1455507"/>
              <a:gd name="connsiteY21" fmla="*/ 1003252 h 1477990"/>
              <a:gd name="connsiteX22" fmla="*/ 1448470 w 1455507"/>
              <a:gd name="connsiteY22" fmla="*/ 1090546 h 1477990"/>
              <a:gd name="connsiteX23" fmla="*/ 1446188 w 1455507"/>
              <a:gd name="connsiteY23" fmla="*/ 1168120 h 1477990"/>
              <a:gd name="connsiteX24" fmla="*/ 1454190 w 1455507"/>
              <a:gd name="connsiteY24" fmla="*/ 1273576 h 1477990"/>
              <a:gd name="connsiteX25" fmla="*/ 1455507 w 1455507"/>
              <a:gd name="connsiteY25" fmla="*/ 1324327 h 1477990"/>
              <a:gd name="connsiteX26" fmla="*/ 1455507 w 1455507"/>
              <a:gd name="connsiteY26" fmla="*/ 1427362 h 1477990"/>
              <a:gd name="connsiteX27" fmla="*/ 1451365 w 1455507"/>
              <a:gd name="connsiteY27" fmla="*/ 1465458 h 1477990"/>
              <a:gd name="connsiteX28" fmla="*/ 1450774 w 1455507"/>
              <a:gd name="connsiteY28" fmla="*/ 1469667 h 1477990"/>
              <a:gd name="connsiteX29" fmla="*/ 1448719 w 1455507"/>
              <a:gd name="connsiteY29" fmla="*/ 1469564 h 1477990"/>
              <a:gd name="connsiteX30" fmla="*/ 1351167 w 1455507"/>
              <a:gd name="connsiteY30" fmla="*/ 1472353 h 1477990"/>
              <a:gd name="connsiteX31" fmla="*/ 1170753 w 1455507"/>
              <a:gd name="connsiteY31" fmla="*/ 1472353 h 1477990"/>
              <a:gd name="connsiteX32" fmla="*/ 852418 w 1455507"/>
              <a:gd name="connsiteY32" fmla="*/ 1465456 h 1477990"/>
              <a:gd name="connsiteX33" fmla="*/ 493168 w 1455507"/>
              <a:gd name="connsiteY33" fmla="*/ 1468013 h 1477990"/>
              <a:gd name="connsiteX34" fmla="*/ 226796 w 1455507"/>
              <a:gd name="connsiteY34" fmla="*/ 1461815 h 1477990"/>
              <a:gd name="connsiteX35" fmla="*/ 125602 w 1455507"/>
              <a:gd name="connsiteY35" fmla="*/ 1476769 h 1477990"/>
              <a:gd name="connsiteX36" fmla="*/ 5112 w 1455507"/>
              <a:gd name="connsiteY36" fmla="*/ 1477990 h 1477990"/>
              <a:gd name="connsiteX37" fmla="*/ 7783 w 1455507"/>
              <a:gd name="connsiteY37" fmla="*/ 1456307 h 1477990"/>
              <a:gd name="connsiteX38" fmla="*/ 4359 w 1455507"/>
              <a:gd name="connsiteY38" fmla="*/ 1403967 h 1477990"/>
              <a:gd name="connsiteX39" fmla="*/ 295 w 1455507"/>
              <a:gd name="connsiteY39" fmla="*/ 1370091 h 1477990"/>
              <a:gd name="connsiteX40" fmla="*/ 295 w 1455507"/>
              <a:gd name="connsiteY40" fmla="*/ 1219835 h 1477990"/>
              <a:gd name="connsiteX41" fmla="*/ 3722 w 1455507"/>
              <a:gd name="connsiteY41" fmla="*/ 1175716 h 1477990"/>
              <a:gd name="connsiteX42" fmla="*/ 295 w 1455507"/>
              <a:gd name="connsiteY42" fmla="*/ 1126935 h 1477990"/>
              <a:gd name="connsiteX43" fmla="*/ 295 w 1455507"/>
              <a:gd name="connsiteY43" fmla="*/ 1046801 h 1477990"/>
              <a:gd name="connsiteX44" fmla="*/ 4400 w 1455507"/>
              <a:gd name="connsiteY44" fmla="*/ 1015203 h 1477990"/>
              <a:gd name="connsiteX45" fmla="*/ 2166 w 1455507"/>
              <a:gd name="connsiteY45" fmla="*/ 975879 h 1477990"/>
              <a:gd name="connsiteX46" fmla="*/ 295 w 1455507"/>
              <a:gd name="connsiteY46" fmla="*/ 964020 h 1477990"/>
              <a:gd name="connsiteX47" fmla="*/ 295 w 1455507"/>
              <a:gd name="connsiteY47" fmla="*/ 801667 h 1477990"/>
              <a:gd name="connsiteX48" fmla="*/ 310 w 1455507"/>
              <a:gd name="connsiteY48" fmla="*/ 800839 h 1477990"/>
              <a:gd name="connsiteX49" fmla="*/ 2276 w 1455507"/>
              <a:gd name="connsiteY49" fmla="*/ 749518 h 1477990"/>
              <a:gd name="connsiteX50" fmla="*/ 2715 w 1455507"/>
              <a:gd name="connsiteY50" fmla="*/ 666724 h 1477990"/>
              <a:gd name="connsiteX51" fmla="*/ 295 w 1455507"/>
              <a:gd name="connsiteY51" fmla="*/ 625158 h 1477990"/>
              <a:gd name="connsiteX52" fmla="*/ 295 w 1455507"/>
              <a:gd name="connsiteY52" fmla="*/ 559484 h 1477990"/>
              <a:gd name="connsiteX53" fmla="*/ 3920 w 1455507"/>
              <a:gd name="connsiteY53" fmla="*/ 510291 h 1477990"/>
              <a:gd name="connsiteX54" fmla="*/ 2933 w 1455507"/>
              <a:gd name="connsiteY54" fmla="*/ 419129 h 1477990"/>
              <a:gd name="connsiteX55" fmla="*/ 295 w 1455507"/>
              <a:gd name="connsiteY55" fmla="*/ 403959 h 1477990"/>
              <a:gd name="connsiteX56" fmla="*/ 295 w 1455507"/>
              <a:gd name="connsiteY56" fmla="*/ 237294 h 1477990"/>
              <a:gd name="connsiteX57" fmla="*/ 2933 w 1455507"/>
              <a:gd name="connsiteY57" fmla="*/ 209924 h 1477990"/>
              <a:gd name="connsiteX58" fmla="*/ 3263 w 1455507"/>
              <a:gd name="connsiteY58" fmla="*/ 97581 h 1477990"/>
              <a:gd name="connsiteX59" fmla="*/ 295 w 1455507"/>
              <a:gd name="connsiteY59" fmla="*/ 63619 h 1477990"/>
              <a:gd name="connsiteX60" fmla="*/ 295 w 1455507"/>
              <a:gd name="connsiteY60" fmla="*/ 1928 h 1477990"/>
              <a:gd name="connsiteX61" fmla="*/ 64759 w 1455507"/>
              <a:gd name="connsiteY61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455507" h="1477990">
                <a:moveTo>
                  <a:pt x="100458" y="0"/>
                </a:moveTo>
                <a:lnTo>
                  <a:pt x="258284" y="0"/>
                </a:lnTo>
                <a:lnTo>
                  <a:pt x="290610" y="2318"/>
                </a:lnTo>
                <a:cubicBezTo>
                  <a:pt x="312734" y="4440"/>
                  <a:pt x="334873" y="6289"/>
                  <a:pt x="357070" y="5440"/>
                </a:cubicBezTo>
                <a:cubicBezTo>
                  <a:pt x="424342" y="2955"/>
                  <a:pt x="491629" y="2121"/>
                  <a:pt x="558908" y="1098"/>
                </a:cubicBezTo>
                <a:lnTo>
                  <a:pt x="599348" y="0"/>
                </a:lnTo>
                <a:lnTo>
                  <a:pt x="930201" y="0"/>
                </a:lnTo>
                <a:lnTo>
                  <a:pt x="957174" y="2227"/>
                </a:lnTo>
                <a:cubicBezTo>
                  <a:pt x="1005997" y="9381"/>
                  <a:pt x="1055234" y="4955"/>
                  <a:pt x="1104293" y="1924"/>
                </a:cubicBezTo>
                <a:lnTo>
                  <a:pt x="1153561" y="0"/>
                </a:lnTo>
                <a:lnTo>
                  <a:pt x="1229432" y="0"/>
                </a:lnTo>
                <a:lnTo>
                  <a:pt x="1282523" y="2288"/>
                </a:lnTo>
                <a:cubicBezTo>
                  <a:pt x="1324852" y="6652"/>
                  <a:pt x="1367417" y="2591"/>
                  <a:pt x="1409865" y="166"/>
                </a:cubicBezTo>
                <a:lnTo>
                  <a:pt x="1414535" y="0"/>
                </a:lnTo>
                <a:lnTo>
                  <a:pt x="1446877" y="0"/>
                </a:lnTo>
                <a:lnTo>
                  <a:pt x="1441986" y="87863"/>
                </a:lnTo>
                <a:cubicBezTo>
                  <a:pt x="1441527" y="122692"/>
                  <a:pt x="1442793" y="157509"/>
                  <a:pt x="1446522" y="192281"/>
                </a:cubicBezTo>
                <a:cubicBezTo>
                  <a:pt x="1452467" y="256325"/>
                  <a:pt x="1453324" y="320620"/>
                  <a:pt x="1449083" y="384757"/>
                </a:cubicBezTo>
                <a:cubicBezTo>
                  <a:pt x="1446133" y="442709"/>
                  <a:pt x="1438896" y="500570"/>
                  <a:pt x="1445075" y="558660"/>
                </a:cubicBezTo>
                <a:cubicBezTo>
                  <a:pt x="1447190" y="578647"/>
                  <a:pt x="1452311" y="598268"/>
                  <a:pt x="1453480" y="618392"/>
                </a:cubicBezTo>
                <a:cubicBezTo>
                  <a:pt x="1459046" y="712668"/>
                  <a:pt x="1450697" y="806624"/>
                  <a:pt x="1443851" y="900580"/>
                </a:cubicBezTo>
                <a:cubicBezTo>
                  <a:pt x="1441346" y="934804"/>
                  <a:pt x="1438284" y="969028"/>
                  <a:pt x="1445131" y="1003252"/>
                </a:cubicBezTo>
                <a:cubicBezTo>
                  <a:pt x="1450558" y="1032132"/>
                  <a:pt x="1451677" y="1061447"/>
                  <a:pt x="1448470" y="1090546"/>
                </a:cubicBezTo>
                <a:cubicBezTo>
                  <a:pt x="1445264" y="1116318"/>
                  <a:pt x="1444502" y="1142251"/>
                  <a:pt x="1446188" y="1168120"/>
                </a:cubicBezTo>
                <a:cubicBezTo>
                  <a:pt x="1449667" y="1203257"/>
                  <a:pt x="1452367" y="1238405"/>
                  <a:pt x="1454190" y="1273576"/>
                </a:cubicBezTo>
                <a:lnTo>
                  <a:pt x="1455507" y="1324327"/>
                </a:lnTo>
                <a:lnTo>
                  <a:pt x="1455507" y="1427362"/>
                </a:lnTo>
                <a:lnTo>
                  <a:pt x="1451365" y="1465458"/>
                </a:lnTo>
                <a:lnTo>
                  <a:pt x="1450774" y="1469667"/>
                </a:lnTo>
                <a:lnTo>
                  <a:pt x="1448719" y="1469564"/>
                </a:lnTo>
                <a:cubicBezTo>
                  <a:pt x="1416243" y="1471268"/>
                  <a:pt x="1383704" y="1471810"/>
                  <a:pt x="1351167" y="1472353"/>
                </a:cubicBezTo>
                <a:cubicBezTo>
                  <a:pt x="1291009" y="1473360"/>
                  <a:pt x="1230608" y="1482658"/>
                  <a:pt x="1170753" y="1472353"/>
                </a:cubicBezTo>
                <a:cubicBezTo>
                  <a:pt x="1065139" y="1455500"/>
                  <a:pt x="958414" y="1453183"/>
                  <a:pt x="852418" y="1465456"/>
                </a:cubicBezTo>
                <a:cubicBezTo>
                  <a:pt x="732873" y="1477389"/>
                  <a:pt x="612811" y="1478242"/>
                  <a:pt x="493168" y="1468013"/>
                </a:cubicBezTo>
                <a:cubicBezTo>
                  <a:pt x="404539" y="1460730"/>
                  <a:pt x="315729" y="1455306"/>
                  <a:pt x="226796" y="1461815"/>
                </a:cubicBezTo>
                <a:cubicBezTo>
                  <a:pt x="192742" y="1464372"/>
                  <a:pt x="159536" y="1475530"/>
                  <a:pt x="125602" y="1476769"/>
                </a:cubicBezTo>
                <a:lnTo>
                  <a:pt x="5112" y="1477990"/>
                </a:lnTo>
                <a:lnTo>
                  <a:pt x="7783" y="1456307"/>
                </a:lnTo>
                <a:cubicBezTo>
                  <a:pt x="9044" y="1438825"/>
                  <a:pt x="8660" y="1421330"/>
                  <a:pt x="4359" y="1403967"/>
                </a:cubicBezTo>
                <a:lnTo>
                  <a:pt x="295" y="1370091"/>
                </a:lnTo>
                <a:lnTo>
                  <a:pt x="295" y="1219835"/>
                </a:lnTo>
                <a:lnTo>
                  <a:pt x="3722" y="1175716"/>
                </a:lnTo>
                <a:lnTo>
                  <a:pt x="295" y="1126935"/>
                </a:lnTo>
                <a:lnTo>
                  <a:pt x="295" y="1046801"/>
                </a:lnTo>
                <a:lnTo>
                  <a:pt x="4400" y="1015203"/>
                </a:lnTo>
                <a:cubicBezTo>
                  <a:pt x="5263" y="1002160"/>
                  <a:pt x="4906" y="989085"/>
                  <a:pt x="2166" y="975879"/>
                </a:cubicBezTo>
                <a:lnTo>
                  <a:pt x="295" y="964020"/>
                </a:lnTo>
                <a:lnTo>
                  <a:pt x="295" y="801667"/>
                </a:lnTo>
                <a:lnTo>
                  <a:pt x="310" y="800839"/>
                </a:lnTo>
                <a:cubicBezTo>
                  <a:pt x="-163" y="783697"/>
                  <a:pt x="-464" y="766569"/>
                  <a:pt x="2276" y="749518"/>
                </a:cubicBezTo>
                <a:cubicBezTo>
                  <a:pt x="6167" y="722055"/>
                  <a:pt x="6315" y="694225"/>
                  <a:pt x="2715" y="666724"/>
                </a:cubicBezTo>
                <a:lnTo>
                  <a:pt x="295" y="625158"/>
                </a:lnTo>
                <a:lnTo>
                  <a:pt x="295" y="559484"/>
                </a:lnTo>
                <a:lnTo>
                  <a:pt x="3920" y="510291"/>
                </a:lnTo>
                <a:cubicBezTo>
                  <a:pt x="8414" y="480008"/>
                  <a:pt x="10989" y="448837"/>
                  <a:pt x="2933" y="419129"/>
                </a:cubicBezTo>
                <a:lnTo>
                  <a:pt x="295" y="403959"/>
                </a:lnTo>
                <a:lnTo>
                  <a:pt x="295" y="237294"/>
                </a:lnTo>
                <a:lnTo>
                  <a:pt x="2933" y="209924"/>
                </a:lnTo>
                <a:cubicBezTo>
                  <a:pt x="7729" y="172623"/>
                  <a:pt x="7838" y="134908"/>
                  <a:pt x="3263" y="97581"/>
                </a:cubicBezTo>
                <a:lnTo>
                  <a:pt x="295" y="63619"/>
                </a:lnTo>
                <a:lnTo>
                  <a:pt x="295" y="1928"/>
                </a:lnTo>
                <a:lnTo>
                  <a:pt x="64759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62C212D-2434-4610-A983-7FC587B517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09627" y="3064916"/>
            <a:ext cx="1447216" cy="1477990"/>
          </a:xfrm>
          <a:custGeom>
            <a:avLst/>
            <a:gdLst>
              <a:gd name="connsiteX0" fmla="*/ 107991 w 1447216"/>
              <a:gd name="connsiteY0" fmla="*/ 0 h 1477990"/>
              <a:gd name="connsiteX1" fmla="*/ 265817 w 1447216"/>
              <a:gd name="connsiteY1" fmla="*/ 0 h 1477990"/>
              <a:gd name="connsiteX2" fmla="*/ 298143 w 1447216"/>
              <a:gd name="connsiteY2" fmla="*/ 2318 h 1477990"/>
              <a:gd name="connsiteX3" fmla="*/ 364603 w 1447216"/>
              <a:gd name="connsiteY3" fmla="*/ 5440 h 1477990"/>
              <a:gd name="connsiteX4" fmla="*/ 566441 w 1447216"/>
              <a:gd name="connsiteY4" fmla="*/ 1098 h 1477990"/>
              <a:gd name="connsiteX5" fmla="*/ 606880 w 1447216"/>
              <a:gd name="connsiteY5" fmla="*/ 0 h 1477990"/>
              <a:gd name="connsiteX6" fmla="*/ 937733 w 1447216"/>
              <a:gd name="connsiteY6" fmla="*/ 0 h 1477990"/>
              <a:gd name="connsiteX7" fmla="*/ 964707 w 1447216"/>
              <a:gd name="connsiteY7" fmla="*/ 2227 h 1477990"/>
              <a:gd name="connsiteX8" fmla="*/ 1111826 w 1447216"/>
              <a:gd name="connsiteY8" fmla="*/ 1924 h 1477990"/>
              <a:gd name="connsiteX9" fmla="*/ 1161094 w 1447216"/>
              <a:gd name="connsiteY9" fmla="*/ 0 h 1477990"/>
              <a:gd name="connsiteX10" fmla="*/ 1236965 w 1447216"/>
              <a:gd name="connsiteY10" fmla="*/ 0 h 1477990"/>
              <a:gd name="connsiteX11" fmla="*/ 1290056 w 1447216"/>
              <a:gd name="connsiteY11" fmla="*/ 2288 h 1477990"/>
              <a:gd name="connsiteX12" fmla="*/ 1417398 w 1447216"/>
              <a:gd name="connsiteY12" fmla="*/ 166 h 1477990"/>
              <a:gd name="connsiteX13" fmla="*/ 1422068 w 1447216"/>
              <a:gd name="connsiteY13" fmla="*/ 0 h 1477990"/>
              <a:gd name="connsiteX14" fmla="*/ 1447216 w 1447216"/>
              <a:gd name="connsiteY14" fmla="*/ 0 h 1477990"/>
              <a:gd name="connsiteX15" fmla="*/ 1447216 w 1447216"/>
              <a:gd name="connsiteY15" fmla="*/ 1469823 h 1477990"/>
              <a:gd name="connsiteX16" fmla="*/ 1358700 w 1447216"/>
              <a:gd name="connsiteY16" fmla="*/ 1472353 h 1477990"/>
              <a:gd name="connsiteX17" fmla="*/ 1178286 w 1447216"/>
              <a:gd name="connsiteY17" fmla="*/ 1472353 h 1477990"/>
              <a:gd name="connsiteX18" fmla="*/ 859951 w 1447216"/>
              <a:gd name="connsiteY18" fmla="*/ 1465456 h 1477990"/>
              <a:gd name="connsiteX19" fmla="*/ 500701 w 1447216"/>
              <a:gd name="connsiteY19" fmla="*/ 1468013 h 1477990"/>
              <a:gd name="connsiteX20" fmla="*/ 234329 w 1447216"/>
              <a:gd name="connsiteY20" fmla="*/ 1461815 h 1477990"/>
              <a:gd name="connsiteX21" fmla="*/ 133135 w 1447216"/>
              <a:gd name="connsiteY21" fmla="*/ 1476769 h 1477990"/>
              <a:gd name="connsiteX22" fmla="*/ 12645 w 1447216"/>
              <a:gd name="connsiteY22" fmla="*/ 1477990 h 1477990"/>
              <a:gd name="connsiteX23" fmla="*/ 15316 w 1447216"/>
              <a:gd name="connsiteY23" fmla="*/ 1456307 h 1477990"/>
              <a:gd name="connsiteX24" fmla="*/ 11892 w 1447216"/>
              <a:gd name="connsiteY24" fmla="*/ 1403967 h 1477990"/>
              <a:gd name="connsiteX25" fmla="*/ 6412 w 1447216"/>
              <a:gd name="connsiteY25" fmla="*/ 1238066 h 1477990"/>
              <a:gd name="connsiteX26" fmla="*/ 6850 w 1447216"/>
              <a:gd name="connsiteY26" fmla="*/ 1113013 h 1477990"/>
              <a:gd name="connsiteX27" fmla="*/ 6850 w 1447216"/>
              <a:gd name="connsiteY27" fmla="*/ 1054331 h 1477990"/>
              <a:gd name="connsiteX28" fmla="*/ 9699 w 1447216"/>
              <a:gd name="connsiteY28" fmla="*/ 975879 h 1477990"/>
              <a:gd name="connsiteX29" fmla="*/ 4220 w 1447216"/>
              <a:gd name="connsiteY29" fmla="*/ 941150 h 1477990"/>
              <a:gd name="connsiteX30" fmla="*/ 6904 w 1447216"/>
              <a:gd name="connsiteY30" fmla="*/ 852238 h 1477990"/>
              <a:gd name="connsiteX31" fmla="*/ 9809 w 1447216"/>
              <a:gd name="connsiteY31" fmla="*/ 749518 h 1477990"/>
              <a:gd name="connsiteX32" fmla="*/ 10248 w 1447216"/>
              <a:gd name="connsiteY32" fmla="*/ 666724 h 1477990"/>
              <a:gd name="connsiteX33" fmla="*/ 11453 w 1447216"/>
              <a:gd name="connsiteY33" fmla="*/ 510291 h 1477990"/>
              <a:gd name="connsiteX34" fmla="*/ 10466 w 1447216"/>
              <a:gd name="connsiteY34" fmla="*/ 419129 h 1477990"/>
              <a:gd name="connsiteX35" fmla="*/ 10466 w 1447216"/>
              <a:gd name="connsiteY35" fmla="*/ 209924 h 1477990"/>
              <a:gd name="connsiteX36" fmla="*/ 10796 w 1447216"/>
              <a:gd name="connsiteY36" fmla="*/ 97581 h 1477990"/>
              <a:gd name="connsiteX37" fmla="*/ 3535 w 1447216"/>
              <a:gd name="connsiteY37" fmla="*/ 14494 h 1477990"/>
              <a:gd name="connsiteX38" fmla="*/ 3925 w 1447216"/>
              <a:gd name="connsiteY38" fmla="*/ 2002 h 1477990"/>
              <a:gd name="connsiteX39" fmla="*/ 72292 w 1447216"/>
              <a:gd name="connsiteY39" fmla="*/ 704 h 14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47216" h="1477990">
                <a:moveTo>
                  <a:pt x="107991" y="0"/>
                </a:moveTo>
                <a:lnTo>
                  <a:pt x="265817" y="0"/>
                </a:lnTo>
                <a:lnTo>
                  <a:pt x="298143" y="2318"/>
                </a:lnTo>
                <a:cubicBezTo>
                  <a:pt x="320267" y="4440"/>
                  <a:pt x="342406" y="6289"/>
                  <a:pt x="364603" y="5440"/>
                </a:cubicBezTo>
                <a:cubicBezTo>
                  <a:pt x="431875" y="2955"/>
                  <a:pt x="499162" y="2121"/>
                  <a:pt x="566441" y="1098"/>
                </a:cubicBezTo>
                <a:lnTo>
                  <a:pt x="606880" y="0"/>
                </a:lnTo>
                <a:lnTo>
                  <a:pt x="937733" y="0"/>
                </a:lnTo>
                <a:lnTo>
                  <a:pt x="964707" y="2227"/>
                </a:lnTo>
                <a:cubicBezTo>
                  <a:pt x="1013530" y="9381"/>
                  <a:pt x="1062767" y="4955"/>
                  <a:pt x="1111826" y="1924"/>
                </a:cubicBezTo>
                <a:lnTo>
                  <a:pt x="1161094" y="0"/>
                </a:lnTo>
                <a:lnTo>
                  <a:pt x="1236965" y="0"/>
                </a:lnTo>
                <a:lnTo>
                  <a:pt x="1290056" y="2288"/>
                </a:lnTo>
                <a:cubicBezTo>
                  <a:pt x="1332385" y="6652"/>
                  <a:pt x="1374950" y="2591"/>
                  <a:pt x="1417398" y="166"/>
                </a:cubicBezTo>
                <a:lnTo>
                  <a:pt x="1422068" y="0"/>
                </a:lnTo>
                <a:lnTo>
                  <a:pt x="1447216" y="0"/>
                </a:lnTo>
                <a:lnTo>
                  <a:pt x="1447216" y="1469823"/>
                </a:lnTo>
                <a:lnTo>
                  <a:pt x="1358700" y="1472353"/>
                </a:lnTo>
                <a:cubicBezTo>
                  <a:pt x="1298542" y="1473360"/>
                  <a:pt x="1238141" y="1482658"/>
                  <a:pt x="1178286" y="1472353"/>
                </a:cubicBezTo>
                <a:cubicBezTo>
                  <a:pt x="1072672" y="1455500"/>
                  <a:pt x="965947" y="1453183"/>
                  <a:pt x="859951" y="1465456"/>
                </a:cubicBezTo>
                <a:cubicBezTo>
                  <a:pt x="740406" y="1477389"/>
                  <a:pt x="620344" y="1478242"/>
                  <a:pt x="500701" y="1468013"/>
                </a:cubicBezTo>
                <a:cubicBezTo>
                  <a:pt x="412072" y="1460730"/>
                  <a:pt x="323262" y="1455306"/>
                  <a:pt x="234329" y="1461815"/>
                </a:cubicBezTo>
                <a:cubicBezTo>
                  <a:pt x="200275" y="1464372"/>
                  <a:pt x="167069" y="1475530"/>
                  <a:pt x="133135" y="1476769"/>
                </a:cubicBezTo>
                <a:lnTo>
                  <a:pt x="12645" y="1477990"/>
                </a:lnTo>
                <a:lnTo>
                  <a:pt x="15316" y="1456307"/>
                </a:lnTo>
                <a:cubicBezTo>
                  <a:pt x="16577" y="1438825"/>
                  <a:pt x="16193" y="1421330"/>
                  <a:pt x="11892" y="1403967"/>
                </a:cubicBezTo>
                <a:cubicBezTo>
                  <a:pt x="-1808" y="1348788"/>
                  <a:pt x="932" y="1293662"/>
                  <a:pt x="6412" y="1238066"/>
                </a:cubicBezTo>
                <a:cubicBezTo>
                  <a:pt x="10522" y="1196695"/>
                  <a:pt x="15070" y="1154854"/>
                  <a:pt x="6850" y="1113013"/>
                </a:cubicBezTo>
                <a:cubicBezTo>
                  <a:pt x="3316" y="1093599"/>
                  <a:pt x="3316" y="1073745"/>
                  <a:pt x="6850" y="1054331"/>
                </a:cubicBezTo>
                <a:cubicBezTo>
                  <a:pt x="11124" y="1028180"/>
                  <a:pt x="15179" y="1002291"/>
                  <a:pt x="9699" y="975879"/>
                </a:cubicBezTo>
                <a:cubicBezTo>
                  <a:pt x="7289" y="964373"/>
                  <a:pt x="5481" y="952762"/>
                  <a:pt x="4220" y="941150"/>
                </a:cubicBezTo>
                <a:cubicBezTo>
                  <a:pt x="1710" y="911506"/>
                  <a:pt x="2609" y="881694"/>
                  <a:pt x="6904" y="852238"/>
                </a:cubicBezTo>
                <a:cubicBezTo>
                  <a:pt x="11015" y="818033"/>
                  <a:pt x="4329" y="783619"/>
                  <a:pt x="9809" y="749518"/>
                </a:cubicBezTo>
                <a:cubicBezTo>
                  <a:pt x="13700" y="722055"/>
                  <a:pt x="13848" y="694225"/>
                  <a:pt x="10248" y="666724"/>
                </a:cubicBezTo>
                <a:cubicBezTo>
                  <a:pt x="3770" y="614737"/>
                  <a:pt x="4175" y="562179"/>
                  <a:pt x="11453" y="510291"/>
                </a:cubicBezTo>
                <a:cubicBezTo>
                  <a:pt x="15947" y="480008"/>
                  <a:pt x="18522" y="448837"/>
                  <a:pt x="10466" y="419129"/>
                </a:cubicBezTo>
                <a:cubicBezTo>
                  <a:pt x="-8494" y="349307"/>
                  <a:pt x="2576" y="279380"/>
                  <a:pt x="10466" y="209924"/>
                </a:cubicBezTo>
                <a:cubicBezTo>
                  <a:pt x="15262" y="172623"/>
                  <a:pt x="15371" y="134908"/>
                  <a:pt x="10796" y="97581"/>
                </a:cubicBezTo>
                <a:cubicBezTo>
                  <a:pt x="6735" y="70015"/>
                  <a:pt x="4313" y="42275"/>
                  <a:pt x="3535" y="14494"/>
                </a:cubicBezTo>
                <a:lnTo>
                  <a:pt x="3925" y="2002"/>
                </a:lnTo>
                <a:lnTo>
                  <a:pt x="72292" y="704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2959C17-53EC-4A48-8276-E73A5CF12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4" y="3058476"/>
            <a:ext cx="1463039" cy="1484431"/>
          </a:xfrm>
          <a:custGeom>
            <a:avLst/>
            <a:gdLst>
              <a:gd name="connsiteX0" fmla="*/ 866623 w 1463039"/>
              <a:gd name="connsiteY0" fmla="*/ 570 h 1484431"/>
              <a:gd name="connsiteX1" fmla="*/ 964707 w 1463039"/>
              <a:gd name="connsiteY1" fmla="*/ 8668 h 1484431"/>
              <a:gd name="connsiteX2" fmla="*/ 1111826 w 1463039"/>
              <a:gd name="connsiteY2" fmla="*/ 8365 h 1484431"/>
              <a:gd name="connsiteX3" fmla="*/ 1290056 w 1463039"/>
              <a:gd name="connsiteY3" fmla="*/ 8729 h 1484431"/>
              <a:gd name="connsiteX4" fmla="*/ 1417398 w 1463039"/>
              <a:gd name="connsiteY4" fmla="*/ 6607 h 1484431"/>
              <a:gd name="connsiteX5" fmla="*/ 1454474 w 1463039"/>
              <a:gd name="connsiteY5" fmla="*/ 5289 h 1484431"/>
              <a:gd name="connsiteX6" fmla="*/ 1449519 w 1463039"/>
              <a:gd name="connsiteY6" fmla="*/ 94304 h 1484431"/>
              <a:gd name="connsiteX7" fmla="*/ 1454055 w 1463039"/>
              <a:gd name="connsiteY7" fmla="*/ 198722 h 1484431"/>
              <a:gd name="connsiteX8" fmla="*/ 1456616 w 1463039"/>
              <a:gd name="connsiteY8" fmla="*/ 391198 h 1484431"/>
              <a:gd name="connsiteX9" fmla="*/ 1452608 w 1463039"/>
              <a:gd name="connsiteY9" fmla="*/ 565101 h 1484431"/>
              <a:gd name="connsiteX10" fmla="*/ 1461013 w 1463039"/>
              <a:gd name="connsiteY10" fmla="*/ 624833 h 1484431"/>
              <a:gd name="connsiteX11" fmla="*/ 1451384 w 1463039"/>
              <a:gd name="connsiteY11" fmla="*/ 907021 h 1484431"/>
              <a:gd name="connsiteX12" fmla="*/ 1452664 w 1463039"/>
              <a:gd name="connsiteY12" fmla="*/ 1009693 h 1484431"/>
              <a:gd name="connsiteX13" fmla="*/ 1456003 w 1463039"/>
              <a:gd name="connsiteY13" fmla="*/ 1096987 h 1484431"/>
              <a:gd name="connsiteX14" fmla="*/ 1453721 w 1463039"/>
              <a:gd name="connsiteY14" fmla="*/ 1174561 h 1484431"/>
              <a:gd name="connsiteX15" fmla="*/ 1461723 w 1463039"/>
              <a:gd name="connsiteY15" fmla="*/ 1280017 h 1484431"/>
              <a:gd name="connsiteX16" fmla="*/ 1463039 w 1463039"/>
              <a:gd name="connsiteY16" fmla="*/ 1330730 h 1484431"/>
              <a:gd name="connsiteX17" fmla="*/ 1463039 w 1463039"/>
              <a:gd name="connsiteY17" fmla="*/ 1433812 h 1484431"/>
              <a:gd name="connsiteX18" fmla="*/ 1458898 w 1463039"/>
              <a:gd name="connsiteY18" fmla="*/ 1471899 h 1484431"/>
              <a:gd name="connsiteX19" fmla="*/ 1458307 w 1463039"/>
              <a:gd name="connsiteY19" fmla="*/ 1476108 h 1484431"/>
              <a:gd name="connsiteX20" fmla="*/ 1456252 w 1463039"/>
              <a:gd name="connsiteY20" fmla="*/ 1476005 h 1484431"/>
              <a:gd name="connsiteX21" fmla="*/ 1358700 w 1463039"/>
              <a:gd name="connsiteY21" fmla="*/ 1478794 h 1484431"/>
              <a:gd name="connsiteX22" fmla="*/ 1178286 w 1463039"/>
              <a:gd name="connsiteY22" fmla="*/ 1478794 h 1484431"/>
              <a:gd name="connsiteX23" fmla="*/ 859951 w 1463039"/>
              <a:gd name="connsiteY23" fmla="*/ 1471897 h 1484431"/>
              <a:gd name="connsiteX24" fmla="*/ 500701 w 1463039"/>
              <a:gd name="connsiteY24" fmla="*/ 1474454 h 1484431"/>
              <a:gd name="connsiteX25" fmla="*/ 234329 w 1463039"/>
              <a:gd name="connsiteY25" fmla="*/ 1468256 h 1484431"/>
              <a:gd name="connsiteX26" fmla="*/ 133135 w 1463039"/>
              <a:gd name="connsiteY26" fmla="*/ 1483210 h 1484431"/>
              <a:gd name="connsiteX27" fmla="*/ 12645 w 1463039"/>
              <a:gd name="connsiteY27" fmla="*/ 1484431 h 1484431"/>
              <a:gd name="connsiteX28" fmla="*/ 15316 w 1463039"/>
              <a:gd name="connsiteY28" fmla="*/ 1462748 h 1484431"/>
              <a:gd name="connsiteX29" fmla="*/ 11892 w 1463039"/>
              <a:gd name="connsiteY29" fmla="*/ 1410408 h 1484431"/>
              <a:gd name="connsiteX30" fmla="*/ 6412 w 1463039"/>
              <a:gd name="connsiteY30" fmla="*/ 1244507 h 1484431"/>
              <a:gd name="connsiteX31" fmla="*/ 6850 w 1463039"/>
              <a:gd name="connsiteY31" fmla="*/ 1119454 h 1484431"/>
              <a:gd name="connsiteX32" fmla="*/ 6850 w 1463039"/>
              <a:gd name="connsiteY32" fmla="*/ 1060772 h 1484431"/>
              <a:gd name="connsiteX33" fmla="*/ 9699 w 1463039"/>
              <a:gd name="connsiteY33" fmla="*/ 982320 h 1484431"/>
              <a:gd name="connsiteX34" fmla="*/ 4220 w 1463039"/>
              <a:gd name="connsiteY34" fmla="*/ 947591 h 1484431"/>
              <a:gd name="connsiteX35" fmla="*/ 6904 w 1463039"/>
              <a:gd name="connsiteY35" fmla="*/ 858679 h 1484431"/>
              <a:gd name="connsiteX36" fmla="*/ 9809 w 1463039"/>
              <a:gd name="connsiteY36" fmla="*/ 755959 h 1484431"/>
              <a:gd name="connsiteX37" fmla="*/ 10248 w 1463039"/>
              <a:gd name="connsiteY37" fmla="*/ 673165 h 1484431"/>
              <a:gd name="connsiteX38" fmla="*/ 11453 w 1463039"/>
              <a:gd name="connsiteY38" fmla="*/ 516732 h 1484431"/>
              <a:gd name="connsiteX39" fmla="*/ 10466 w 1463039"/>
              <a:gd name="connsiteY39" fmla="*/ 425570 h 1484431"/>
              <a:gd name="connsiteX40" fmla="*/ 10466 w 1463039"/>
              <a:gd name="connsiteY40" fmla="*/ 216365 h 1484431"/>
              <a:gd name="connsiteX41" fmla="*/ 10796 w 1463039"/>
              <a:gd name="connsiteY41" fmla="*/ 104022 h 1484431"/>
              <a:gd name="connsiteX42" fmla="*/ 3535 w 1463039"/>
              <a:gd name="connsiteY42" fmla="*/ 20935 h 1484431"/>
              <a:gd name="connsiteX43" fmla="*/ 3925 w 1463039"/>
              <a:gd name="connsiteY43" fmla="*/ 8443 h 1484431"/>
              <a:gd name="connsiteX44" fmla="*/ 72292 w 1463039"/>
              <a:gd name="connsiteY44" fmla="*/ 7145 h 1484431"/>
              <a:gd name="connsiteX45" fmla="*/ 231771 w 1463039"/>
              <a:gd name="connsiteY45" fmla="*/ 4000 h 1484431"/>
              <a:gd name="connsiteX46" fmla="*/ 364603 w 1463039"/>
              <a:gd name="connsiteY46" fmla="*/ 11881 h 1484431"/>
              <a:gd name="connsiteX47" fmla="*/ 768234 w 1463039"/>
              <a:gd name="connsiteY47" fmla="*/ 2060 h 1484431"/>
              <a:gd name="connsiteX48" fmla="*/ 866623 w 1463039"/>
              <a:gd name="connsiteY48" fmla="*/ 570 h 14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63039" h="1484431">
                <a:moveTo>
                  <a:pt x="866623" y="570"/>
                </a:moveTo>
                <a:cubicBezTo>
                  <a:pt x="899406" y="1672"/>
                  <a:pt x="932137" y="4373"/>
                  <a:pt x="964707" y="8668"/>
                </a:cubicBezTo>
                <a:cubicBezTo>
                  <a:pt x="1013530" y="15822"/>
                  <a:pt x="1062767" y="11396"/>
                  <a:pt x="1111826" y="8365"/>
                </a:cubicBezTo>
                <a:cubicBezTo>
                  <a:pt x="1171217" y="4667"/>
                  <a:pt x="1230548" y="2666"/>
                  <a:pt x="1290056" y="8729"/>
                </a:cubicBezTo>
                <a:cubicBezTo>
                  <a:pt x="1332385" y="13093"/>
                  <a:pt x="1374950" y="9032"/>
                  <a:pt x="1417398" y="6607"/>
                </a:cubicBezTo>
                <a:lnTo>
                  <a:pt x="1454474" y="5289"/>
                </a:lnTo>
                <a:lnTo>
                  <a:pt x="1449519" y="94304"/>
                </a:lnTo>
                <a:cubicBezTo>
                  <a:pt x="1449060" y="129133"/>
                  <a:pt x="1450326" y="163950"/>
                  <a:pt x="1454055" y="198722"/>
                </a:cubicBezTo>
                <a:cubicBezTo>
                  <a:pt x="1460000" y="262766"/>
                  <a:pt x="1460857" y="327061"/>
                  <a:pt x="1456616" y="391198"/>
                </a:cubicBezTo>
                <a:cubicBezTo>
                  <a:pt x="1453666" y="449150"/>
                  <a:pt x="1446429" y="507011"/>
                  <a:pt x="1452608" y="565101"/>
                </a:cubicBezTo>
                <a:cubicBezTo>
                  <a:pt x="1454723" y="585088"/>
                  <a:pt x="1459844" y="604709"/>
                  <a:pt x="1461013" y="624833"/>
                </a:cubicBezTo>
                <a:cubicBezTo>
                  <a:pt x="1466579" y="719109"/>
                  <a:pt x="1458230" y="813065"/>
                  <a:pt x="1451384" y="907021"/>
                </a:cubicBezTo>
                <a:cubicBezTo>
                  <a:pt x="1448879" y="941245"/>
                  <a:pt x="1445817" y="975469"/>
                  <a:pt x="1452664" y="1009693"/>
                </a:cubicBezTo>
                <a:cubicBezTo>
                  <a:pt x="1458091" y="1038573"/>
                  <a:pt x="1459210" y="1067888"/>
                  <a:pt x="1456003" y="1096987"/>
                </a:cubicBezTo>
                <a:cubicBezTo>
                  <a:pt x="1452797" y="1122759"/>
                  <a:pt x="1452035" y="1148692"/>
                  <a:pt x="1453721" y="1174561"/>
                </a:cubicBezTo>
                <a:cubicBezTo>
                  <a:pt x="1457200" y="1209698"/>
                  <a:pt x="1459900" y="1244846"/>
                  <a:pt x="1461723" y="1280017"/>
                </a:cubicBezTo>
                <a:lnTo>
                  <a:pt x="1463039" y="1330730"/>
                </a:lnTo>
                <a:lnTo>
                  <a:pt x="1463039" y="1433812"/>
                </a:lnTo>
                <a:lnTo>
                  <a:pt x="1458898" y="1471899"/>
                </a:lnTo>
                <a:lnTo>
                  <a:pt x="1458307" y="1476108"/>
                </a:lnTo>
                <a:lnTo>
                  <a:pt x="1456252" y="1476005"/>
                </a:lnTo>
                <a:cubicBezTo>
                  <a:pt x="1423776" y="1477709"/>
                  <a:pt x="1391237" y="1478251"/>
                  <a:pt x="1358700" y="1478794"/>
                </a:cubicBezTo>
                <a:cubicBezTo>
                  <a:pt x="1298542" y="1479801"/>
                  <a:pt x="1238141" y="1489099"/>
                  <a:pt x="1178286" y="1478794"/>
                </a:cubicBezTo>
                <a:cubicBezTo>
                  <a:pt x="1072672" y="1461941"/>
                  <a:pt x="965947" y="1459624"/>
                  <a:pt x="859951" y="1471897"/>
                </a:cubicBezTo>
                <a:cubicBezTo>
                  <a:pt x="740406" y="1483830"/>
                  <a:pt x="620344" y="1484683"/>
                  <a:pt x="500701" y="1474454"/>
                </a:cubicBezTo>
                <a:cubicBezTo>
                  <a:pt x="412072" y="1467171"/>
                  <a:pt x="323262" y="1461747"/>
                  <a:pt x="234329" y="1468256"/>
                </a:cubicBezTo>
                <a:cubicBezTo>
                  <a:pt x="200275" y="1470813"/>
                  <a:pt x="167069" y="1481971"/>
                  <a:pt x="133135" y="1483210"/>
                </a:cubicBezTo>
                <a:lnTo>
                  <a:pt x="12645" y="1484431"/>
                </a:lnTo>
                <a:lnTo>
                  <a:pt x="15316" y="1462748"/>
                </a:lnTo>
                <a:cubicBezTo>
                  <a:pt x="16577" y="1445266"/>
                  <a:pt x="16193" y="1427771"/>
                  <a:pt x="11892" y="1410408"/>
                </a:cubicBezTo>
                <a:cubicBezTo>
                  <a:pt x="-1808" y="1355229"/>
                  <a:pt x="932" y="1300103"/>
                  <a:pt x="6412" y="1244507"/>
                </a:cubicBezTo>
                <a:cubicBezTo>
                  <a:pt x="10522" y="1203136"/>
                  <a:pt x="15070" y="1161295"/>
                  <a:pt x="6850" y="1119454"/>
                </a:cubicBezTo>
                <a:cubicBezTo>
                  <a:pt x="3316" y="1100040"/>
                  <a:pt x="3316" y="1080186"/>
                  <a:pt x="6850" y="1060772"/>
                </a:cubicBezTo>
                <a:cubicBezTo>
                  <a:pt x="11124" y="1034621"/>
                  <a:pt x="15179" y="1008732"/>
                  <a:pt x="9699" y="982320"/>
                </a:cubicBezTo>
                <a:cubicBezTo>
                  <a:pt x="7289" y="970814"/>
                  <a:pt x="5481" y="959203"/>
                  <a:pt x="4220" y="947591"/>
                </a:cubicBezTo>
                <a:cubicBezTo>
                  <a:pt x="1710" y="917947"/>
                  <a:pt x="2609" y="888135"/>
                  <a:pt x="6904" y="858679"/>
                </a:cubicBezTo>
                <a:cubicBezTo>
                  <a:pt x="11015" y="824474"/>
                  <a:pt x="4329" y="790060"/>
                  <a:pt x="9809" y="755959"/>
                </a:cubicBezTo>
                <a:cubicBezTo>
                  <a:pt x="13700" y="728496"/>
                  <a:pt x="13848" y="700666"/>
                  <a:pt x="10248" y="673165"/>
                </a:cubicBezTo>
                <a:cubicBezTo>
                  <a:pt x="3770" y="621178"/>
                  <a:pt x="4175" y="568620"/>
                  <a:pt x="11453" y="516732"/>
                </a:cubicBezTo>
                <a:cubicBezTo>
                  <a:pt x="15947" y="486449"/>
                  <a:pt x="18522" y="455278"/>
                  <a:pt x="10466" y="425570"/>
                </a:cubicBezTo>
                <a:cubicBezTo>
                  <a:pt x="-8494" y="355748"/>
                  <a:pt x="2576" y="285821"/>
                  <a:pt x="10466" y="216365"/>
                </a:cubicBezTo>
                <a:cubicBezTo>
                  <a:pt x="15262" y="179064"/>
                  <a:pt x="15371" y="141349"/>
                  <a:pt x="10796" y="104022"/>
                </a:cubicBezTo>
                <a:cubicBezTo>
                  <a:pt x="6735" y="76456"/>
                  <a:pt x="4313" y="48716"/>
                  <a:pt x="3535" y="20935"/>
                </a:cubicBezTo>
                <a:lnTo>
                  <a:pt x="3925" y="8443"/>
                </a:lnTo>
                <a:lnTo>
                  <a:pt x="72292" y="7145"/>
                </a:lnTo>
                <a:cubicBezTo>
                  <a:pt x="125550" y="5561"/>
                  <a:pt x="178728" y="3394"/>
                  <a:pt x="231771" y="4000"/>
                </a:cubicBezTo>
                <a:cubicBezTo>
                  <a:pt x="276049" y="4485"/>
                  <a:pt x="320208" y="13578"/>
                  <a:pt x="364603" y="11881"/>
                </a:cubicBezTo>
                <a:cubicBezTo>
                  <a:pt x="499147" y="6910"/>
                  <a:pt x="633750" y="8547"/>
                  <a:pt x="768234" y="2060"/>
                </a:cubicBezTo>
                <a:cubicBezTo>
                  <a:pt x="801008" y="-38"/>
                  <a:pt x="833841" y="-533"/>
                  <a:pt x="866623" y="57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88952" cy="1325563"/>
          </a:xfrm>
        </p:spPr>
        <p:txBody>
          <a:bodyPr rtlCol="0"/>
          <a:lstStyle>
            <a:lvl1pPr algn="ctr">
              <a:defRPr sz="7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Rectangle 18" descr="Tag=AccentColor&#10;Flavor=Light&#10;Target=FillAndLine">
            <a:extLst>
              <a:ext uri="{FF2B5EF4-FFF2-40B4-BE49-F238E27FC236}">
                <a16:creationId xmlns:a16="http://schemas.microsoft.com/office/drawing/2014/main" id="{2D7984C8-AF4A-4D59-BB2D-72D92F873C0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C125114-9BE9-4C21-BEC1-81B6851622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Name</a:t>
            </a:r>
          </a:p>
          <a:p>
            <a:pPr lvl="1" rtl="0"/>
            <a:r>
              <a:rPr lang="en-GB" noProof="0"/>
              <a:t>Title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2AB98BFD-4068-4EDA-8DE5-E5D978EDD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931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Name</a:t>
            </a:r>
          </a:p>
          <a:p>
            <a:pPr lvl="1" rtl="0"/>
            <a:r>
              <a:rPr lang="en-GB" noProof="0"/>
              <a:t>Title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937737FC-57C8-4243-BE91-4E9684B836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553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Name</a:t>
            </a:r>
          </a:p>
          <a:p>
            <a:pPr lvl="1" rtl="0"/>
            <a:r>
              <a:rPr lang="en-GB" noProof="0"/>
              <a:t>Title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A78FA67-D083-4763-B647-4554C3C509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175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Name</a:t>
            </a:r>
          </a:p>
          <a:p>
            <a:pPr lvl="1" rtl="0"/>
            <a:r>
              <a:rPr lang="en-GB" noProof="0"/>
              <a:t>Title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F1892FE5-DAA3-4902-93EF-46D6565FFB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79736" y="4754880"/>
            <a:ext cx="1481328" cy="740664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en-GB" noProof="0"/>
              <a:t>Name</a:t>
            </a:r>
          </a:p>
          <a:p>
            <a:pPr lvl="1" rtl="0"/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83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entr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 rtlCol="0"/>
          <a:lstStyle>
            <a:lvl1pPr algn="ctr">
              <a:defRPr sz="7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04288"/>
            <a:ext cx="10515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83465705-093A-460D-83A5-4A4F3275ADB7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82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4288"/>
            <a:ext cx="5181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4288"/>
            <a:ext cx="5181600" cy="3877056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23FEB8C5-87FB-41BA-B300-D935D5EEAECC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323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588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4" r:id="rId5"/>
    <p:sldLayoutId id="2147483751" r:id="rId6"/>
    <p:sldLayoutId id="2147483752" r:id="rId7"/>
    <p:sldLayoutId id="2147483753" r:id="rId8"/>
    <p:sldLayoutId id="2147483724" r:id="rId9"/>
    <p:sldLayoutId id="2147483737" r:id="rId10"/>
    <p:sldLayoutId id="2147483755" r:id="rId11"/>
    <p:sldLayoutId id="2147483754" r:id="rId12"/>
    <p:sldLayoutId id="2147483756" r:id="rId13"/>
    <p:sldLayoutId id="2147483739" r:id="rId14"/>
    <p:sldLayoutId id="2147483740" r:id="rId15"/>
    <p:sldLayoutId id="2147483741" r:id="rId16"/>
    <p:sldLayoutId id="2147483757" r:id="rId1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sz="8800" dirty="0">
                <a:solidFill>
                  <a:schemeClr val="bg1"/>
                </a:solidFill>
              </a:rPr>
              <a:t>12</a:t>
            </a:r>
            <a:r>
              <a:rPr lang="en-GB" sz="8800" baseline="30000" dirty="0">
                <a:solidFill>
                  <a:schemeClr val="bg1"/>
                </a:solidFill>
              </a:rPr>
              <a:t>th</a:t>
            </a:r>
            <a:r>
              <a:rPr lang="en-GB" sz="8800" dirty="0">
                <a:solidFill>
                  <a:schemeClr val="bg1"/>
                </a:solidFill>
              </a:rPr>
              <a:t> Grade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b="1" dirty="0"/>
              <a:t>Registration Seminar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2853-BFD4-C948-F8FC-064A8CA2D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SL History Students and electives next year - </a:t>
            </a:r>
            <a:r>
              <a:rPr lang="en-US" sz="5000" err="1"/>
              <a:t>CAVeat</a:t>
            </a:r>
            <a:endParaRPr lang="en-US" sz="5000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999D7B7C-3F85-4AA9-EA6E-3B4B6DAD38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698831"/>
              </p:ext>
            </p:extLst>
          </p:nvPr>
        </p:nvGraphicFramePr>
        <p:xfrm>
          <a:off x="841248" y="2304288"/>
          <a:ext cx="10515600" cy="387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639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7FC1-E0CC-43E0-9F24-4A81E8A0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Schedule with IB Film or Traditional Elective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4FFF2F-160C-47C2-8987-58B7A9EE2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652908"/>
              </p:ext>
            </p:extLst>
          </p:nvPr>
        </p:nvGraphicFramePr>
        <p:xfrm>
          <a:off x="731520" y="2314486"/>
          <a:ext cx="10749281" cy="4330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4072">
                  <a:extLst>
                    <a:ext uri="{9D8B030D-6E8A-4147-A177-3AD203B41FA5}">
                      <a16:colId xmlns:a16="http://schemas.microsoft.com/office/drawing/2014/main" val="1657620135"/>
                    </a:ext>
                  </a:extLst>
                </a:gridCol>
                <a:gridCol w="3148403">
                  <a:extLst>
                    <a:ext uri="{9D8B030D-6E8A-4147-A177-3AD203B41FA5}">
                      <a16:colId xmlns:a16="http://schemas.microsoft.com/office/drawing/2014/main" val="628322753"/>
                    </a:ext>
                  </a:extLst>
                </a:gridCol>
                <a:gridCol w="3148403">
                  <a:extLst>
                    <a:ext uri="{9D8B030D-6E8A-4147-A177-3AD203B41FA5}">
                      <a16:colId xmlns:a16="http://schemas.microsoft.com/office/drawing/2014/main" val="4052856276"/>
                    </a:ext>
                  </a:extLst>
                </a:gridCol>
                <a:gridCol w="3148403">
                  <a:extLst>
                    <a:ext uri="{9D8B030D-6E8A-4147-A177-3AD203B41FA5}">
                      <a16:colId xmlns:a16="http://schemas.microsoft.com/office/drawing/2014/main" val="1024568674"/>
                    </a:ext>
                  </a:extLst>
                </a:gridCol>
              </a:tblGrid>
              <a:tr h="258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B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C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ctr"/>
                </a:tc>
                <a:extLst>
                  <a:ext uri="{0D108BD9-81ED-4DB2-BD59-A6C34878D82A}">
                    <a16:rowId xmlns:a16="http://schemas.microsoft.com/office/drawing/2014/main" val="1034468802"/>
                  </a:ext>
                </a:extLst>
              </a:tr>
              <a:tr h="593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English</a:t>
                      </a: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Spanish </a:t>
                      </a:r>
                    </a:p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French</a:t>
                      </a: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Math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extLst>
                  <a:ext uri="{0D108BD9-81ED-4DB2-BD59-A6C34878D82A}">
                    <a16:rowId xmlns:a16="http://schemas.microsoft.com/office/drawing/2014/main" val="851887493"/>
                  </a:ext>
                </a:extLst>
              </a:tr>
              <a:tr h="593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297616"/>
                  </a:ext>
                </a:extLst>
              </a:tr>
              <a:tr h="4780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17102"/>
                  </a:ext>
                </a:extLst>
              </a:tr>
              <a:tr h="593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Biology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TOK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Chemistry</a:t>
                      </a:r>
                    </a:p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Physics</a:t>
                      </a:r>
                    </a:p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Psychology</a:t>
                      </a:r>
                    </a:p>
                  </a:txBody>
                  <a:tcPr marL="4302" marR="4302" marT="4302" marB="0" anchor="ctr"/>
                </a:tc>
                <a:extLst>
                  <a:ext uri="{0D108BD9-81ED-4DB2-BD59-A6C34878D82A}">
                    <a16:rowId xmlns:a16="http://schemas.microsoft.com/office/drawing/2014/main" val="999167748"/>
                  </a:ext>
                </a:extLst>
              </a:tr>
              <a:tr h="627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806450"/>
                  </a:ext>
                </a:extLst>
              </a:tr>
              <a:tr h="593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302" marR="4302" marT="4302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Film/Traditional Elective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214638"/>
                  </a:ext>
                </a:extLst>
              </a:tr>
              <a:tr h="5934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Diploma Support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8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96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31EB-16A5-47BA-A7B9-E3FA7E3B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Schedule with IB Film/Traditional Elective </a:t>
            </a:r>
            <a:br>
              <a:rPr lang="en-US" sz="4800" dirty="0"/>
            </a:br>
            <a:r>
              <a:rPr lang="en-US" sz="4800" dirty="0"/>
              <a:t>and Music or Theatre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FD3730B-10D5-428D-B305-F4B02F14F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864452"/>
              </p:ext>
            </p:extLst>
          </p:nvPr>
        </p:nvGraphicFramePr>
        <p:xfrm>
          <a:off x="619760" y="2314486"/>
          <a:ext cx="10982957" cy="4269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2422">
                  <a:extLst>
                    <a:ext uri="{9D8B030D-6E8A-4147-A177-3AD203B41FA5}">
                      <a16:colId xmlns:a16="http://schemas.microsoft.com/office/drawing/2014/main" val="1657620135"/>
                    </a:ext>
                  </a:extLst>
                </a:gridCol>
                <a:gridCol w="3216845">
                  <a:extLst>
                    <a:ext uri="{9D8B030D-6E8A-4147-A177-3AD203B41FA5}">
                      <a16:colId xmlns:a16="http://schemas.microsoft.com/office/drawing/2014/main" val="628322753"/>
                    </a:ext>
                  </a:extLst>
                </a:gridCol>
                <a:gridCol w="3216845">
                  <a:extLst>
                    <a:ext uri="{9D8B030D-6E8A-4147-A177-3AD203B41FA5}">
                      <a16:colId xmlns:a16="http://schemas.microsoft.com/office/drawing/2014/main" val="4052856276"/>
                    </a:ext>
                  </a:extLst>
                </a:gridCol>
                <a:gridCol w="3216845">
                  <a:extLst>
                    <a:ext uri="{9D8B030D-6E8A-4147-A177-3AD203B41FA5}">
                      <a16:colId xmlns:a16="http://schemas.microsoft.com/office/drawing/2014/main" val="1024568674"/>
                    </a:ext>
                  </a:extLst>
                </a:gridCol>
              </a:tblGrid>
              <a:tr h="2563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B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C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ctr"/>
                </a:tc>
                <a:extLst>
                  <a:ext uri="{0D108BD9-81ED-4DB2-BD59-A6C34878D82A}">
                    <a16:rowId xmlns:a16="http://schemas.microsoft.com/office/drawing/2014/main" val="1034468802"/>
                  </a:ext>
                </a:extLst>
              </a:tr>
              <a:tr h="58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English</a:t>
                      </a: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Spanish </a:t>
                      </a:r>
                    </a:p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French</a:t>
                      </a: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Math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extLst>
                  <a:ext uri="{0D108BD9-81ED-4DB2-BD59-A6C34878D82A}">
                    <a16:rowId xmlns:a16="http://schemas.microsoft.com/office/drawing/2014/main" val="851887493"/>
                  </a:ext>
                </a:extLst>
              </a:tr>
              <a:tr h="58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297616"/>
                  </a:ext>
                </a:extLst>
              </a:tr>
              <a:tr h="475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17102"/>
                  </a:ext>
                </a:extLst>
              </a:tr>
              <a:tr h="58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Biology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TOK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Diploma Support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extLst>
                  <a:ext uri="{0D108BD9-81ED-4DB2-BD59-A6C34878D82A}">
                    <a16:rowId xmlns:a16="http://schemas.microsoft.com/office/drawing/2014/main" val="999167748"/>
                  </a:ext>
                </a:extLst>
              </a:tr>
              <a:tr h="58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806450"/>
                  </a:ext>
                </a:extLst>
              </a:tr>
              <a:tr h="58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302" marR="4302" marT="4302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Film/Traditional Elective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214638"/>
                  </a:ext>
                </a:extLst>
              </a:tr>
              <a:tr h="589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Music or Theatre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8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35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31EB-16A5-47BA-A7B9-E3FA7E3B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Schedule with IB Music or IB Theatre </a:t>
            </a:r>
            <a:br>
              <a:rPr lang="en-US" sz="4800" dirty="0"/>
            </a:br>
            <a:r>
              <a:rPr lang="en-US" sz="4800" dirty="0"/>
              <a:t>and IB Sports Exercise Science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FD3730B-10D5-428D-B305-F4B02F14F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213870"/>
              </p:ext>
            </p:extLst>
          </p:nvPr>
        </p:nvGraphicFramePr>
        <p:xfrm>
          <a:off x="609600" y="2304326"/>
          <a:ext cx="10972802" cy="4299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1189">
                  <a:extLst>
                    <a:ext uri="{9D8B030D-6E8A-4147-A177-3AD203B41FA5}">
                      <a16:colId xmlns:a16="http://schemas.microsoft.com/office/drawing/2014/main" val="1657620135"/>
                    </a:ext>
                  </a:extLst>
                </a:gridCol>
                <a:gridCol w="3213871">
                  <a:extLst>
                    <a:ext uri="{9D8B030D-6E8A-4147-A177-3AD203B41FA5}">
                      <a16:colId xmlns:a16="http://schemas.microsoft.com/office/drawing/2014/main" val="628322753"/>
                    </a:ext>
                  </a:extLst>
                </a:gridCol>
                <a:gridCol w="3213871">
                  <a:extLst>
                    <a:ext uri="{9D8B030D-6E8A-4147-A177-3AD203B41FA5}">
                      <a16:colId xmlns:a16="http://schemas.microsoft.com/office/drawing/2014/main" val="4052856276"/>
                    </a:ext>
                  </a:extLst>
                </a:gridCol>
                <a:gridCol w="3213871">
                  <a:extLst>
                    <a:ext uri="{9D8B030D-6E8A-4147-A177-3AD203B41FA5}">
                      <a16:colId xmlns:a16="http://schemas.microsoft.com/office/drawing/2014/main" val="1024568674"/>
                    </a:ext>
                  </a:extLst>
                </a:gridCol>
              </a:tblGrid>
              <a:tr h="2582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B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C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ctr"/>
                </a:tc>
                <a:extLst>
                  <a:ext uri="{0D108BD9-81ED-4DB2-BD59-A6C34878D82A}">
                    <a16:rowId xmlns:a16="http://schemas.microsoft.com/office/drawing/2014/main" val="1034468802"/>
                  </a:ext>
                </a:extLst>
              </a:tr>
              <a:tr h="59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English</a:t>
                      </a: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Spanish </a:t>
                      </a:r>
                    </a:p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French</a:t>
                      </a: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Math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extLst>
                  <a:ext uri="{0D108BD9-81ED-4DB2-BD59-A6C34878D82A}">
                    <a16:rowId xmlns:a16="http://schemas.microsoft.com/office/drawing/2014/main" val="851887493"/>
                  </a:ext>
                </a:extLst>
              </a:tr>
              <a:tr h="59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297616"/>
                  </a:ext>
                </a:extLst>
              </a:tr>
              <a:tr h="4784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17102"/>
                  </a:ext>
                </a:extLst>
              </a:tr>
              <a:tr h="59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Biology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TOK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Sports Exercise Science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extLst>
                  <a:ext uri="{0D108BD9-81ED-4DB2-BD59-A6C34878D82A}">
                    <a16:rowId xmlns:a16="http://schemas.microsoft.com/office/drawing/2014/main" val="999167748"/>
                  </a:ext>
                </a:extLst>
              </a:tr>
              <a:tr h="59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806450"/>
                  </a:ext>
                </a:extLst>
              </a:tr>
              <a:tr h="59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302" marR="4302" marT="4302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Diploma Support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214638"/>
                  </a:ext>
                </a:extLst>
              </a:tr>
              <a:tr h="593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Music or Theatre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18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87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CD11-FCB2-4C2C-B39F-6AE2AE6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Schedule with IB Sports Exercise Science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7C3E837-DBDB-4B4B-BB34-8F3BB4625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270734"/>
              </p:ext>
            </p:extLst>
          </p:nvPr>
        </p:nvGraphicFramePr>
        <p:xfrm>
          <a:off x="838200" y="2304327"/>
          <a:ext cx="10515600" cy="4417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5723">
                  <a:extLst>
                    <a:ext uri="{9D8B030D-6E8A-4147-A177-3AD203B41FA5}">
                      <a16:colId xmlns:a16="http://schemas.microsoft.com/office/drawing/2014/main" val="2976344212"/>
                    </a:ext>
                  </a:extLst>
                </a:gridCol>
                <a:gridCol w="3079959">
                  <a:extLst>
                    <a:ext uri="{9D8B030D-6E8A-4147-A177-3AD203B41FA5}">
                      <a16:colId xmlns:a16="http://schemas.microsoft.com/office/drawing/2014/main" val="2817949436"/>
                    </a:ext>
                  </a:extLst>
                </a:gridCol>
                <a:gridCol w="3079959">
                  <a:extLst>
                    <a:ext uri="{9D8B030D-6E8A-4147-A177-3AD203B41FA5}">
                      <a16:colId xmlns:a16="http://schemas.microsoft.com/office/drawing/2014/main" val="1620269802"/>
                    </a:ext>
                  </a:extLst>
                </a:gridCol>
                <a:gridCol w="3079959">
                  <a:extLst>
                    <a:ext uri="{9D8B030D-6E8A-4147-A177-3AD203B41FA5}">
                      <a16:colId xmlns:a16="http://schemas.microsoft.com/office/drawing/2014/main" val="2419305703"/>
                    </a:ext>
                  </a:extLst>
                </a:gridCol>
              </a:tblGrid>
              <a:tr h="263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B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C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ctr"/>
                </a:tc>
                <a:extLst>
                  <a:ext uri="{0D108BD9-81ED-4DB2-BD59-A6C34878D82A}">
                    <a16:rowId xmlns:a16="http://schemas.microsoft.com/office/drawing/2014/main" val="2760853911"/>
                  </a:ext>
                </a:extLst>
              </a:tr>
              <a:tr h="60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Chemistry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Spanish</a:t>
                      </a:r>
                    </a:p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French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Math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extLst>
                  <a:ext uri="{0D108BD9-81ED-4DB2-BD59-A6C34878D82A}">
                    <a16:rowId xmlns:a16="http://schemas.microsoft.com/office/drawing/2014/main" val="1671310161"/>
                  </a:ext>
                </a:extLst>
              </a:tr>
              <a:tr h="60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710351"/>
                  </a:ext>
                </a:extLst>
              </a:tr>
              <a:tr h="487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918248"/>
                  </a:ext>
                </a:extLst>
              </a:tr>
              <a:tr h="60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Sports Exercise Science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TOK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Diploma Support</a:t>
                      </a:r>
                    </a:p>
                  </a:txBody>
                  <a:tcPr marL="4302" marR="4302" marT="4302" marB="0" anchor="ctr"/>
                </a:tc>
                <a:extLst>
                  <a:ext uri="{0D108BD9-81ED-4DB2-BD59-A6C34878D82A}">
                    <a16:rowId xmlns:a16="http://schemas.microsoft.com/office/drawing/2014/main" val="1517753893"/>
                  </a:ext>
                </a:extLst>
              </a:tr>
              <a:tr h="60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296077"/>
                  </a:ext>
                </a:extLst>
              </a:tr>
              <a:tr h="60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Diploma Support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 English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Physics</a:t>
                      </a:r>
                    </a:p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Psychology</a:t>
                      </a:r>
                    </a:p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Biology</a:t>
                      </a:r>
                    </a:p>
                  </a:txBody>
                  <a:tcPr marL="4302" marR="4302" marT="4302" marB="0" anchor="ctr"/>
                </a:tc>
                <a:extLst>
                  <a:ext uri="{0D108BD9-81ED-4DB2-BD59-A6C34878D82A}">
                    <a16:rowId xmlns:a16="http://schemas.microsoft.com/office/drawing/2014/main" val="3402750615"/>
                  </a:ext>
                </a:extLst>
              </a:tr>
              <a:tr h="639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129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90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CD11-FCB2-4C2C-B39F-6AE2AE6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Schedule with IB Visual Art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7C3E837-DBDB-4B4B-BB34-8F3BB4625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654256"/>
              </p:ext>
            </p:extLst>
          </p:nvPr>
        </p:nvGraphicFramePr>
        <p:xfrm>
          <a:off x="838200" y="2304327"/>
          <a:ext cx="10515600" cy="4417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5723">
                  <a:extLst>
                    <a:ext uri="{9D8B030D-6E8A-4147-A177-3AD203B41FA5}">
                      <a16:colId xmlns:a16="http://schemas.microsoft.com/office/drawing/2014/main" val="2976344212"/>
                    </a:ext>
                  </a:extLst>
                </a:gridCol>
                <a:gridCol w="3079959">
                  <a:extLst>
                    <a:ext uri="{9D8B030D-6E8A-4147-A177-3AD203B41FA5}">
                      <a16:colId xmlns:a16="http://schemas.microsoft.com/office/drawing/2014/main" val="2817949436"/>
                    </a:ext>
                  </a:extLst>
                </a:gridCol>
                <a:gridCol w="3079959">
                  <a:extLst>
                    <a:ext uri="{9D8B030D-6E8A-4147-A177-3AD203B41FA5}">
                      <a16:colId xmlns:a16="http://schemas.microsoft.com/office/drawing/2014/main" val="1620269802"/>
                    </a:ext>
                  </a:extLst>
                </a:gridCol>
                <a:gridCol w="3079959">
                  <a:extLst>
                    <a:ext uri="{9D8B030D-6E8A-4147-A177-3AD203B41FA5}">
                      <a16:colId xmlns:a16="http://schemas.microsoft.com/office/drawing/2014/main" val="2419305703"/>
                    </a:ext>
                  </a:extLst>
                </a:gridCol>
              </a:tblGrid>
              <a:tr h="2632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B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>
                          <a:effectLst/>
                        </a:rPr>
                        <a:t>C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ctr"/>
                </a:tc>
                <a:extLst>
                  <a:ext uri="{0D108BD9-81ED-4DB2-BD59-A6C34878D82A}">
                    <a16:rowId xmlns:a16="http://schemas.microsoft.com/office/drawing/2014/main" val="2760853911"/>
                  </a:ext>
                </a:extLst>
              </a:tr>
              <a:tr h="60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Chemistry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Spanish</a:t>
                      </a:r>
                    </a:p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French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Math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extLst>
                  <a:ext uri="{0D108BD9-81ED-4DB2-BD59-A6C34878D82A}">
                    <a16:rowId xmlns:a16="http://schemas.microsoft.com/office/drawing/2014/main" val="1671310161"/>
                  </a:ext>
                </a:extLst>
              </a:tr>
              <a:tr h="60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710351"/>
                  </a:ext>
                </a:extLst>
              </a:tr>
              <a:tr h="4876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918248"/>
                  </a:ext>
                </a:extLst>
              </a:tr>
              <a:tr h="60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Diploma Support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English</a:t>
                      </a: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TOK</a:t>
                      </a:r>
                    </a:p>
                  </a:txBody>
                  <a:tcPr marL="4302" marR="4302" marT="4302" marB="0" anchor="ctr"/>
                </a:tc>
                <a:extLst>
                  <a:ext uri="{0D108BD9-81ED-4DB2-BD59-A6C34878D82A}">
                    <a16:rowId xmlns:a16="http://schemas.microsoft.com/office/drawing/2014/main" val="1517753893"/>
                  </a:ext>
                </a:extLst>
              </a:tr>
              <a:tr h="60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296077"/>
                  </a:ext>
                </a:extLst>
              </a:tr>
              <a:tr h="605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IB Visual Art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IB Visual Art &amp; </a:t>
                      </a:r>
                    </a:p>
                    <a:p>
                      <a:pPr algn="ctr" fontAlgn="ctr"/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Diploma Support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302" marR="4302" marT="43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 Biology &amp; Chem</a:t>
                      </a:r>
                    </a:p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 </a:t>
                      </a:r>
                    </a:p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IB ELECTIVE</a:t>
                      </a:r>
                    </a:p>
                  </a:txBody>
                  <a:tcPr marL="4302" marR="4302" marT="4302" marB="0" anchor="ctr"/>
                </a:tc>
                <a:extLst>
                  <a:ext uri="{0D108BD9-81ED-4DB2-BD59-A6C34878D82A}">
                    <a16:rowId xmlns:a16="http://schemas.microsoft.com/office/drawing/2014/main" val="3402750615"/>
                  </a:ext>
                </a:extLst>
              </a:tr>
              <a:tr h="6396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2" marR="4302" marT="4302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129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35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FFD75-141F-41B7-B43E-EC94C536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 dirty="0"/>
              <a:t>info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DD17033D-FC2C-B4C2-653E-A467FE699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755043"/>
              </p:ext>
            </p:extLst>
          </p:nvPr>
        </p:nvGraphicFramePr>
        <p:xfrm>
          <a:off x="841248" y="2304288"/>
          <a:ext cx="10515600" cy="387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4986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A767-6658-6145-3B19-DE423A96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– Things to know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E1A21E-C83A-E388-D8E4-8AD674AB8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Dual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8B81-7742-1676-F16F-415B071985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can view classes starting March 11.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Registration opens March 27.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see me for enrolling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AFAD55-48C9-E4B9-1C96-44A16C043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Virtual School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D3F2F4-445E-D154-5730-679031E2FD7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FLVS or PVS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 me once you sign 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 Mrs. Striblen after June 7th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E5E0B2-460D-D65B-FF2E-B60CE056B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Bright Futures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4BCA8F9-942E-F42A-A25E-43C92CFEDB1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get all proposals in before the last day of school.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after that, email to Mrs. Striblen</a:t>
            </a:r>
          </a:p>
          <a:p>
            <a:r>
              <a:rPr lang="en-US" dirty="0"/>
              <a:t>Paper copies ONLY. No more Profferfish.</a:t>
            </a:r>
          </a:p>
        </p:txBody>
      </p:sp>
    </p:spTree>
    <p:extLst>
      <p:ext uri="{BB962C8B-B14F-4D97-AF65-F5344CB8AC3E}">
        <p14:creationId xmlns:p14="http://schemas.microsoft.com/office/powerpoint/2010/main" val="161684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EF5D773-9C09-D2BF-8444-713A64B0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28" y="1452880"/>
            <a:ext cx="3932237" cy="3429000"/>
          </a:xfrm>
        </p:spPr>
        <p:txBody>
          <a:bodyPr/>
          <a:lstStyle/>
          <a:p>
            <a:r>
              <a:rPr lang="en-US" dirty="0"/>
              <a:t>Anyone want to help for their CAS project?</a:t>
            </a:r>
          </a:p>
        </p:txBody>
      </p:sp>
      <p:pic>
        <p:nvPicPr>
          <p:cNvPr id="6" name="Picture 5" descr="A sign with flowers and leaves&#10;&#10;Description automatically generated">
            <a:extLst>
              <a:ext uri="{FF2B5EF4-FFF2-40B4-BE49-F238E27FC236}">
                <a16:creationId xmlns:a16="http://schemas.microsoft.com/office/drawing/2014/main" id="{5D590E6F-752D-6BF9-3C12-542A89149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416" y="0"/>
            <a:ext cx="657758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950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7209E2C-3331-CF40-1BAF-FC70F27C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/>
          <a:lstStyle/>
          <a:p>
            <a:r>
              <a:rPr lang="en-US" dirty="0"/>
              <a:t>Looking for talent</a:t>
            </a:r>
          </a:p>
        </p:txBody>
      </p:sp>
      <p:pic>
        <p:nvPicPr>
          <p:cNvPr id="6" name="Picture 5" descr="A poster for a coffee house event&#10;&#10;Description automatically generated">
            <a:extLst>
              <a:ext uri="{FF2B5EF4-FFF2-40B4-BE49-F238E27FC236}">
                <a16:creationId xmlns:a16="http://schemas.microsoft.com/office/drawing/2014/main" id="{18B5D145-6C1C-5589-86E3-0E7DA6D39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0"/>
            <a:ext cx="6705600" cy="6858000"/>
          </a:xfrm>
          <a:prstGeom prst="rect">
            <a:avLst/>
          </a:prstGeo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DA904C7-50AF-BECE-39D4-875A4D9F4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/>
          <a:lstStyle/>
          <a:p>
            <a:r>
              <a:rPr lang="en-US" dirty="0"/>
              <a:t>Need MC – Master of Ceremonies (hosts)</a:t>
            </a:r>
          </a:p>
        </p:txBody>
      </p:sp>
    </p:spTree>
    <p:extLst>
      <p:ext uri="{BB962C8B-B14F-4D97-AF65-F5344CB8AC3E}">
        <p14:creationId xmlns:p14="http://schemas.microsoft.com/office/powerpoint/2010/main" val="92673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2D9CA0-1791-40C7-A419-1A0FC27F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880"/>
          </a:xfrm>
        </p:spPr>
        <p:txBody>
          <a:bodyPr rtlCol="0" anchor="ctr">
            <a:normAutofit/>
          </a:bodyPr>
          <a:lstStyle/>
          <a:p>
            <a:pPr rtl="0"/>
            <a:r>
              <a:rPr lang="en-GB" dirty="0"/>
              <a:t>IB Senior Year</a:t>
            </a:r>
          </a:p>
        </p:txBody>
      </p:sp>
      <p:graphicFrame>
        <p:nvGraphicFramePr>
          <p:cNvPr id="9" name="Content Placeholder 4" descr="timeline SmartArt graphic">
            <a:extLst>
              <a:ext uri="{FF2B5EF4-FFF2-40B4-BE49-F238E27FC236}">
                <a16:creationId xmlns:a16="http://schemas.microsoft.com/office/drawing/2014/main" id="{F1FE7965-FFF1-4D76-8410-67C3D7905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34376"/>
              </p:ext>
            </p:extLst>
          </p:nvPr>
        </p:nvGraphicFramePr>
        <p:xfrm>
          <a:off x="841248" y="2304288"/>
          <a:ext cx="10515600" cy="387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60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4039-6A40-1186-5669-AEAE6E882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HL MATH – Ms. Weaver to </a:t>
            </a:r>
            <a:r>
              <a:rPr lang="en-US"/>
              <a:t>review differences</a:t>
            </a:r>
            <a:endParaRPr lang="en-US" dirty="0"/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6E378334-3B23-88B8-78A9-0EC1CDE80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26049"/>
              </p:ext>
            </p:extLst>
          </p:nvPr>
        </p:nvGraphicFramePr>
        <p:xfrm>
          <a:off x="838200" y="2075688"/>
          <a:ext cx="10515600" cy="410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95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9EE5-BB10-4BBD-A4E9-4C05259A46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840" y="375444"/>
            <a:ext cx="3265488" cy="6172200"/>
          </a:xfrm>
          <a:solidFill>
            <a:srgbClr val="E4650E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262626"/>
                </a:solidFill>
              </a:rPr>
              <a:t>IB history requirement has changed – can have 3 or 4 histories for graduation</a:t>
            </a:r>
          </a:p>
        </p:txBody>
      </p:sp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DE3D4E1C-2CEF-0B73-6232-463D05DAB0C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76925052"/>
              </p:ext>
            </p:extLst>
          </p:nvPr>
        </p:nvGraphicFramePr>
        <p:xfrm>
          <a:off x="3961130" y="375444"/>
          <a:ext cx="7194550" cy="64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53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Components – The IB Diploma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07197ABD-7284-432F-90D3-C2FC513FDB35}"/>
              </a:ext>
            </a:extLst>
          </p:cNvPr>
          <p:cNvSpPr/>
          <p:nvPr/>
        </p:nvSpPr>
        <p:spPr>
          <a:xfrm>
            <a:off x="762001" y="2514599"/>
            <a:ext cx="3148303" cy="2743200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C87CE-4B7A-48E6-AA9A-8CB18AB26B99}"/>
              </a:ext>
            </a:extLst>
          </p:cNvPr>
          <p:cNvSpPr txBox="1"/>
          <p:nvPr/>
        </p:nvSpPr>
        <p:spPr>
          <a:xfrm>
            <a:off x="1314808" y="3105194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Theory of Knowledge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EAFA1723-56BA-4BC9-8145-F8F1EFA2864C}"/>
              </a:ext>
            </a:extLst>
          </p:cNvPr>
          <p:cNvSpPr/>
          <p:nvPr/>
        </p:nvSpPr>
        <p:spPr>
          <a:xfrm>
            <a:off x="4609390" y="2610757"/>
            <a:ext cx="3148303" cy="27432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E549AEB-713B-4D48-9581-0988CF6AE9FB}"/>
              </a:ext>
            </a:extLst>
          </p:cNvPr>
          <p:cNvSpPr/>
          <p:nvPr/>
        </p:nvSpPr>
        <p:spPr>
          <a:xfrm>
            <a:off x="8211229" y="2514598"/>
            <a:ext cx="3148303" cy="27432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E06E65-EB78-4DD5-B503-DCEEECDA9C07}"/>
              </a:ext>
            </a:extLst>
          </p:cNvPr>
          <p:cNvSpPr txBox="1"/>
          <p:nvPr/>
        </p:nvSpPr>
        <p:spPr>
          <a:xfrm>
            <a:off x="5231041" y="2828195"/>
            <a:ext cx="190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CAS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Creativity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Activity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B4EA54-00A6-4C87-A348-05B55FEF3582}"/>
              </a:ext>
            </a:extLst>
          </p:cNvPr>
          <p:cNvSpPr txBox="1"/>
          <p:nvPr/>
        </p:nvSpPr>
        <p:spPr>
          <a:xfrm>
            <a:off x="8832880" y="3286033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EE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Extended Essay</a:t>
            </a: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BB1F-F648-43CD-855E-A3D0413340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</a:rPr>
              <a:t>Electives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B8479-79BC-4C1D-8B35-8F9F3E721C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AP Human Geo</a:t>
            </a:r>
          </a:p>
          <a:p>
            <a:r>
              <a:rPr lang="en-US" dirty="0"/>
              <a:t>AP Stats</a:t>
            </a:r>
          </a:p>
          <a:p>
            <a:r>
              <a:rPr lang="en-US" dirty="0"/>
              <a:t>AP Computer Science </a:t>
            </a:r>
          </a:p>
          <a:p>
            <a:pPr lvl="1"/>
            <a:r>
              <a:rPr lang="en-US" dirty="0"/>
              <a:t>Principles</a:t>
            </a:r>
          </a:p>
          <a:p>
            <a:pPr lvl="1"/>
            <a:r>
              <a:rPr lang="en-US" dirty="0"/>
              <a:t>A</a:t>
            </a:r>
          </a:p>
          <a:p>
            <a:r>
              <a:rPr lang="en-US" dirty="0"/>
              <a:t>AP European History</a:t>
            </a:r>
          </a:p>
          <a:p>
            <a:r>
              <a:rPr lang="en-US" dirty="0"/>
              <a:t>AP Environmental Science</a:t>
            </a:r>
          </a:p>
          <a:p>
            <a:r>
              <a:rPr lang="en-US" dirty="0"/>
              <a:t>AP Gov</a:t>
            </a:r>
          </a:p>
          <a:p>
            <a:r>
              <a:rPr lang="en-US" dirty="0"/>
              <a:t>AP Micro Econ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2B7AC-1FA3-4C0E-BDB6-E099C6B600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Unweighted classes:</a:t>
            </a:r>
          </a:p>
          <a:p>
            <a:pPr lvl="1"/>
            <a:r>
              <a:rPr lang="en-US" dirty="0"/>
              <a:t>PE /TA </a:t>
            </a:r>
          </a:p>
          <a:p>
            <a:pPr lvl="1"/>
            <a:r>
              <a:rPr lang="en-US" dirty="0"/>
              <a:t>Psych 1/2, Sociology, Anthropology, Law Studies/Court Procedures</a:t>
            </a:r>
          </a:p>
          <a:p>
            <a:pPr lvl="1"/>
            <a:r>
              <a:rPr lang="en-US" dirty="0"/>
              <a:t>Art 2D/3D (required for UC Schools)</a:t>
            </a:r>
          </a:p>
          <a:p>
            <a:pPr lvl="1"/>
            <a:r>
              <a:rPr lang="en-US" dirty="0"/>
              <a:t>Band, Chorus Theatre, Tech Theatre</a:t>
            </a:r>
          </a:p>
          <a:p>
            <a:pPr lvl="1"/>
            <a:r>
              <a:rPr lang="en-US" dirty="0"/>
              <a:t>CABAM – Business</a:t>
            </a:r>
          </a:p>
          <a:p>
            <a:pPr lvl="1"/>
            <a:r>
              <a:rPr lang="en-US" dirty="0"/>
              <a:t>Whatever else we offer – on back of course registration form</a:t>
            </a:r>
          </a:p>
        </p:txBody>
      </p:sp>
    </p:spTree>
    <p:extLst>
      <p:ext uri="{BB962C8B-B14F-4D97-AF65-F5344CB8AC3E}">
        <p14:creationId xmlns:p14="http://schemas.microsoft.com/office/powerpoint/2010/main" val="244986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822D-D5CF-4574-B7DF-6BDF93FF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/>
          <a:p>
            <a:r>
              <a:rPr lang="en-US" dirty="0"/>
              <a:t>CABAM- business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B8B491-E570-4136-A546-6199895C2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99440"/>
            <a:ext cx="6461760" cy="6122034"/>
          </a:xfrm>
        </p:spPr>
        <p:txBody>
          <a:bodyPr anchor="ctr">
            <a:noAutofit/>
          </a:bodyPr>
          <a:lstStyle/>
          <a:p>
            <a:pPr lvl="0"/>
            <a:r>
              <a:rPr lang="en-US" sz="2800" b="1" dirty="0"/>
              <a:t>Business Supervision &amp; Management</a:t>
            </a:r>
            <a:r>
              <a:rPr lang="en-US" sz="2800" dirty="0"/>
              <a:t> (Business Communication, Entrepreneurship &amp; Small Business, QuickBooks Online)</a:t>
            </a:r>
          </a:p>
          <a:p>
            <a:pPr lvl="5"/>
            <a:r>
              <a:rPr lang="en-US" sz="2800" dirty="0"/>
              <a:t>Business &amp; Entrepreneurial Principles (H)(C)</a:t>
            </a:r>
          </a:p>
          <a:p>
            <a:pPr lvl="5"/>
            <a:r>
              <a:rPr lang="en-US" sz="2800" dirty="0"/>
              <a:t>Legal Aspects of Business (H) </a:t>
            </a:r>
          </a:p>
          <a:p>
            <a:pPr lvl="5"/>
            <a:r>
              <a:rPr lang="en-US" sz="2800" dirty="0"/>
              <a:t>Accounting Applications I (H)</a:t>
            </a:r>
          </a:p>
          <a:p>
            <a:pPr lvl="0"/>
            <a:r>
              <a:rPr lang="en-US" sz="2800" b="1" dirty="0"/>
              <a:t>Digital Design</a:t>
            </a:r>
            <a:r>
              <a:rPr lang="en-US" sz="2800" dirty="0"/>
              <a:t> (Adobe Photoshop, Illustrator, InDesign, &amp; More)</a:t>
            </a:r>
          </a:p>
          <a:p>
            <a:pPr lvl="5"/>
            <a:r>
              <a:rPr lang="en-US" sz="2800" dirty="0"/>
              <a:t>Digital Design I, II, III &amp; IV (H) (C)</a:t>
            </a:r>
          </a:p>
          <a:p>
            <a:pPr lvl="0"/>
            <a:r>
              <a:rPr lang="en-US" sz="2800" b="1" dirty="0"/>
              <a:t>Hospitality &amp; Tourism Management</a:t>
            </a:r>
            <a:r>
              <a:rPr lang="en-US" sz="2800" dirty="0"/>
              <a:t> (Business Communication, and Entrepreneurship &amp; Small Business Management, </a:t>
            </a:r>
            <a:r>
              <a:rPr lang="en-US" sz="2800" dirty="0" err="1"/>
              <a:t>ServSafe</a:t>
            </a:r>
            <a:r>
              <a:rPr lang="en-US" sz="2800" dirty="0"/>
              <a:t>)</a:t>
            </a:r>
          </a:p>
          <a:p>
            <a:pPr lvl="5"/>
            <a:r>
              <a:rPr lang="en-US" sz="2800" dirty="0"/>
              <a:t>Introduction to Hospitality &amp; Tourism (C)</a:t>
            </a:r>
          </a:p>
          <a:p>
            <a:pPr lvl="5"/>
            <a:r>
              <a:rPr lang="en-US" sz="2800" dirty="0"/>
              <a:t>Technology for Hospitality &amp; Tourism</a:t>
            </a:r>
          </a:p>
          <a:p>
            <a:pPr lvl="5"/>
            <a:r>
              <a:rPr lang="en-US" sz="2800" dirty="0"/>
              <a:t>Hospitality &amp; Tourism Marketing &amp; Management (H)</a:t>
            </a:r>
          </a:p>
          <a:p>
            <a:pPr lvl="5"/>
            <a:r>
              <a:rPr lang="en-US" sz="2800" dirty="0"/>
              <a:t>Hospitality &amp; Tourism Internship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57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856" y="649224"/>
            <a:ext cx="4178808" cy="5568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kern="1200" dirty="0">
                <a:latin typeface="+mj-lt"/>
                <a:ea typeface="+mj-ea"/>
                <a:cs typeface="+mj-cs"/>
              </a:rPr>
              <a:t>CABAM-Business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6FDF4-C7D8-41C4-B0D6-5E4F55B11589}"/>
              </a:ext>
            </a:extLst>
          </p:cNvPr>
          <p:cNvSpPr txBox="1"/>
          <p:nvPr/>
        </p:nvSpPr>
        <p:spPr>
          <a:xfrm>
            <a:off x="6522720" y="649224"/>
            <a:ext cx="5588000" cy="6070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Aft>
                <a:spcPts val="600"/>
              </a:spcAft>
              <a:buFont typeface="Arial" panose="020B0604020202020204" pitchFamily="34" charset="0"/>
            </a:pPr>
            <a:r>
              <a:rPr lang="en-GB" sz="2200" b="1" dirty="0">
                <a:solidFill>
                  <a:schemeClr val="bg1"/>
                </a:solidFill>
              </a:rPr>
              <a:t>Sports, Recreation &amp; Entertainment Marketing </a:t>
            </a:r>
          </a:p>
          <a:p>
            <a:pPr lvl="0">
              <a:spcAft>
                <a:spcPts val="600"/>
              </a:spcAft>
              <a:buFont typeface="Arial" panose="020B0604020202020204" pitchFamily="34" charset="0"/>
            </a:pPr>
            <a:r>
              <a:rPr lang="en-GB" sz="2200" dirty="0">
                <a:solidFill>
                  <a:schemeClr val="bg1"/>
                </a:solidFill>
              </a:rPr>
              <a:t>(Business Communication, and Entrepreneurship &amp; Small Business Management, Social Media Marketing)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Sports, Recreation &amp; Entertainment Essentials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Sports, Recreation &amp; Entertainment Applications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Sports, Recreation &amp; Entertainment Marketing &amp; Management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Sports, Recreation &amp; Entertainment Internship</a:t>
            </a:r>
          </a:p>
          <a:p>
            <a:pPr lvl="0">
              <a:spcAft>
                <a:spcPts val="600"/>
              </a:spcAft>
              <a:buFont typeface="Arial" panose="020B0604020202020204" pitchFamily="34" charset="0"/>
            </a:pPr>
            <a:endParaRPr lang="en-GB" sz="2200" b="1" dirty="0">
              <a:solidFill>
                <a:schemeClr val="bg1"/>
              </a:solidFill>
            </a:endParaRPr>
          </a:p>
          <a:p>
            <a:pPr lvl="0">
              <a:spcAft>
                <a:spcPts val="600"/>
              </a:spcAft>
              <a:buFont typeface="Arial" panose="020B0604020202020204" pitchFamily="34" charset="0"/>
            </a:pPr>
            <a:r>
              <a:rPr lang="en-GB" sz="2200" b="1" dirty="0">
                <a:solidFill>
                  <a:schemeClr val="bg1"/>
                </a:solidFill>
              </a:rPr>
              <a:t>Television Production </a:t>
            </a:r>
            <a:r>
              <a:rPr lang="en-GB" sz="2200" dirty="0">
                <a:solidFill>
                  <a:schemeClr val="bg1"/>
                </a:solidFill>
              </a:rPr>
              <a:t>(Adobe - Premiere Pro &amp; More, Business Communication, Social Media Marketing)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Digital Media Technology 1-4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</a:pPr>
            <a:endParaRPr lang="en-GB" sz="2200" u="sng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</a:pPr>
            <a:r>
              <a:rPr lang="en-GB" sz="2200" u="sng" dirty="0">
                <a:solidFill>
                  <a:schemeClr val="bg1"/>
                </a:solidFill>
              </a:rPr>
              <a:t>Also available</a:t>
            </a:r>
            <a:r>
              <a:rPr lang="en-GB" sz="2200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Digital Information Technology (Recommended for all program participants)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AP Computer Science Principles and AP Comp Sci 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</a:rPr>
              <a:t>Personal Financial Literacy (H) (1 Semester)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</a:pPr>
            <a:endParaRPr lang="en-GB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FB73B134-332F-F170-048D-77209CCA8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</a:blip>
          <a:srcRect l="18199" r="7411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reflection endPos="65000" dist="50800" dir="5400000" sy="-100000" algn="bl" rotWithShape="0"/>
            <a:softEdge rad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FA2A74-8F63-0B40-61EB-FC4297F038CC}"/>
              </a:ext>
            </a:extLst>
          </p:cNvPr>
          <p:cNvSpPr txBox="1"/>
          <p:nvPr/>
        </p:nvSpPr>
        <p:spPr>
          <a:xfrm>
            <a:off x="934720" y="623054"/>
            <a:ext cx="3820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Course Registration Form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B1858-FBC0-49FD-339A-07A5B15A1C16}"/>
              </a:ext>
            </a:extLst>
          </p:cNvPr>
          <p:cNvSpPr txBox="1"/>
          <p:nvPr/>
        </p:nvSpPr>
        <p:spPr>
          <a:xfrm>
            <a:off x="1122680" y="1525379"/>
            <a:ext cx="382016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GB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Sign your registration form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GB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Have your parents sign your form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GB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Return to school by 1/26/2024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GB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Turn into the IB Office</a:t>
            </a:r>
          </a:p>
        </p:txBody>
      </p:sp>
    </p:spTree>
    <p:extLst>
      <p:ext uri="{BB962C8B-B14F-4D97-AF65-F5344CB8AC3E}">
        <p14:creationId xmlns:p14="http://schemas.microsoft.com/office/powerpoint/2010/main" val="90916763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30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61_TF00621257_Win32" id="{F9DD55AF-ED29-46DC-90E1-B3CE2B31E455}" vid="{668D6EBA-FCEA-4415-AF9C-31F8A3E933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FB608F-E2ED-4AA5-B472-3C2C8944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A8DA88-2D67-4B30-8205-C5207871128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D2896BB-5566-4403-84AA-2FD10D9622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517</TotalTime>
  <Words>941</Words>
  <Application>Microsoft Office PowerPoint</Application>
  <PresentationFormat>Widescreen</PresentationFormat>
  <Paragraphs>247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The Hand Black</vt:lpstr>
      <vt:lpstr>The Serif Hand Black</vt:lpstr>
      <vt:lpstr>SketchyVTI</vt:lpstr>
      <vt:lpstr>12th Grade</vt:lpstr>
      <vt:lpstr>IB Senior Year</vt:lpstr>
      <vt:lpstr>HL MATH – Ms. Weaver to review differences</vt:lpstr>
      <vt:lpstr>IB history requirement has changed – can have 3 or 4 histories for graduation</vt:lpstr>
      <vt:lpstr>Core Components – The IB Diploma</vt:lpstr>
      <vt:lpstr>Electives</vt:lpstr>
      <vt:lpstr>CABAM- business</vt:lpstr>
      <vt:lpstr>CABAM-Business</vt:lpstr>
      <vt:lpstr>PowerPoint Presentation</vt:lpstr>
      <vt:lpstr>SL History Students and electives next year - CAVeat</vt:lpstr>
      <vt:lpstr>Schedule with IB Film or Traditional Elective</vt:lpstr>
      <vt:lpstr>Schedule with IB Film/Traditional Elective  and Music or Theatre</vt:lpstr>
      <vt:lpstr>Schedule with IB Music or IB Theatre  and IB Sports Exercise Science</vt:lpstr>
      <vt:lpstr>Schedule with IB Sports Exercise Science </vt:lpstr>
      <vt:lpstr>Schedule with IB Visual Art</vt:lpstr>
      <vt:lpstr>info</vt:lpstr>
      <vt:lpstr>Summer – Things to know</vt:lpstr>
      <vt:lpstr>Anyone want to help for their CAS project?</vt:lpstr>
      <vt:lpstr>Looking for talent</vt:lpstr>
    </vt:vector>
  </TitlesOfParts>
  <Company>Pinellas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12th Grade</dc:title>
  <dc:creator>Shepherd-Thompson Amber</dc:creator>
  <cp:lastModifiedBy>Schachter Kevin</cp:lastModifiedBy>
  <cp:revision>2</cp:revision>
  <dcterms:created xsi:type="dcterms:W3CDTF">2023-01-14T20:38:58Z</dcterms:created>
  <dcterms:modified xsi:type="dcterms:W3CDTF">2024-01-24T18:48:32Z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